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96" r:id="rId2"/>
  </p:sldMasterIdLst>
  <p:notesMasterIdLst>
    <p:notesMasterId r:id="rId28"/>
  </p:notesMasterIdLst>
  <p:sldIdLst>
    <p:sldId id="256" r:id="rId3"/>
    <p:sldId id="267" r:id="rId4"/>
    <p:sldId id="263" r:id="rId5"/>
    <p:sldId id="257" r:id="rId6"/>
    <p:sldId id="258" r:id="rId7"/>
    <p:sldId id="264" r:id="rId8"/>
    <p:sldId id="265" r:id="rId9"/>
    <p:sldId id="259" r:id="rId10"/>
    <p:sldId id="260" r:id="rId11"/>
    <p:sldId id="261" r:id="rId12"/>
    <p:sldId id="266" r:id="rId13"/>
    <p:sldId id="275" r:id="rId14"/>
    <p:sldId id="276" r:id="rId15"/>
    <p:sldId id="277" r:id="rId16"/>
    <p:sldId id="278" r:id="rId17"/>
    <p:sldId id="279" r:id="rId18"/>
    <p:sldId id="280" r:id="rId19"/>
    <p:sldId id="281" r:id="rId20"/>
    <p:sldId id="269" r:id="rId21"/>
    <p:sldId id="270" r:id="rId22"/>
    <p:sldId id="271" r:id="rId23"/>
    <p:sldId id="272" r:id="rId24"/>
    <p:sldId id="273" r:id="rId25"/>
    <p:sldId id="274" r:id="rId26"/>
    <p:sldId id="28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D4E6D8-18B6-4566-8376-8A10CF621BCD}" v="148" dt="2019-04-30T16:23:10.211"/>
    <p1510:client id="{EE836035-2C9D-41FB-8C3E-2A7356CE7504}" v="117" dt="2019-04-30T03:36:04.1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 Id="rId8" Type="http://schemas.openxmlformats.org/officeDocument/2006/relationships/slide" Target="slides/slide6.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ata3.xml.rels><?xml version="1.0" encoding="UTF-8" standalone="yes"?>
<Relationships xmlns="http://schemas.openxmlformats.org/package/2006/relationships"><Relationship Id="rId3" Type="http://schemas.openxmlformats.org/officeDocument/2006/relationships/hyperlink" Target="https://data.cityofnewyork.us/api/views/3rfa-3xsf/rows.csv?accessType=DOWNLOAD" TargetMode="External"/><Relationship Id="rId2" Type="http://schemas.openxmlformats.org/officeDocument/2006/relationships/hyperlink" Target="https://data.cityofnewyork.us/api/views/uzcy-9puk/rows.csv?accessType=DOWNLOAD" TargetMode="External"/><Relationship Id="rId1" Type="http://schemas.openxmlformats.org/officeDocument/2006/relationships/hyperlink" Target="https://data.cityofnewyork.us/api/views/aiww-p3af/rows.csv?accessType=DOWNLOAD" TargetMode="External"/></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sv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rawing3.xml.rels><?xml version="1.0" encoding="UTF-8" standalone="yes"?>
<Relationships xmlns="http://schemas.openxmlformats.org/package/2006/relationships"><Relationship Id="rId3" Type="http://schemas.openxmlformats.org/officeDocument/2006/relationships/hyperlink" Target="https://data.cityofnewyork.us/api/views/3rfa-3xsf/rows.csv?accessType=DOWNLOAD" TargetMode="External"/><Relationship Id="rId2" Type="http://schemas.openxmlformats.org/officeDocument/2006/relationships/hyperlink" Target="https://data.cityofnewyork.us/api/views/uzcy-9puk/rows.csv?accessType=DOWNLOAD" TargetMode="External"/><Relationship Id="rId1" Type="http://schemas.openxmlformats.org/officeDocument/2006/relationships/hyperlink" Target="https://data.cityofnewyork.us/api/views/aiww-p3af/rows.csv?accessType=DOWNLOAD"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FA8211-55D1-4529-9C37-337CEC61B862}"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69E0DF13-7B87-49F9-9A63-436C7AC2FB64}">
      <dgm:prSet custT="1"/>
      <dgm:spPr/>
      <dgm:t>
        <a:bodyPr/>
        <a:lstStyle/>
        <a:p>
          <a:r>
            <a:rPr lang="en-US" sz="2800" dirty="0"/>
            <a:t>311 Intro </a:t>
          </a:r>
        </a:p>
      </dgm:t>
    </dgm:pt>
    <dgm:pt modelId="{8370145E-7B09-46C7-9654-19C8B9670F7D}" type="parTrans" cxnId="{14242766-67AC-40F6-BD3F-3BAE6F015F9F}">
      <dgm:prSet/>
      <dgm:spPr/>
      <dgm:t>
        <a:bodyPr/>
        <a:lstStyle/>
        <a:p>
          <a:endParaRPr lang="en-US"/>
        </a:p>
      </dgm:t>
    </dgm:pt>
    <dgm:pt modelId="{952C39E2-3A9F-4482-99F1-67FAB0C9A6BF}" type="sibTrans" cxnId="{14242766-67AC-40F6-BD3F-3BAE6F015F9F}">
      <dgm:prSet/>
      <dgm:spPr/>
      <dgm:t>
        <a:bodyPr/>
        <a:lstStyle/>
        <a:p>
          <a:endParaRPr lang="en-US"/>
        </a:p>
      </dgm:t>
    </dgm:pt>
    <dgm:pt modelId="{4EA597EF-1AED-4688-92C2-96DADCC48870}">
      <dgm:prSet custT="1"/>
      <dgm:spPr/>
      <dgm:t>
        <a:bodyPr/>
        <a:lstStyle/>
        <a:p>
          <a:r>
            <a:rPr lang="en-US" sz="2800" dirty="0"/>
            <a:t>Project Specs</a:t>
          </a:r>
        </a:p>
      </dgm:t>
    </dgm:pt>
    <dgm:pt modelId="{5B72F2D1-2802-4977-9243-94E895FF481C}" type="parTrans" cxnId="{5C6E4FC1-B224-4A10-BFDE-84786DC27962}">
      <dgm:prSet/>
      <dgm:spPr/>
      <dgm:t>
        <a:bodyPr/>
        <a:lstStyle/>
        <a:p>
          <a:endParaRPr lang="en-US"/>
        </a:p>
      </dgm:t>
    </dgm:pt>
    <dgm:pt modelId="{E02B74DC-1F33-4EB1-B2C8-8545B22DF743}" type="sibTrans" cxnId="{5C6E4FC1-B224-4A10-BFDE-84786DC27962}">
      <dgm:prSet/>
      <dgm:spPr/>
      <dgm:t>
        <a:bodyPr/>
        <a:lstStyle/>
        <a:p>
          <a:endParaRPr lang="en-US"/>
        </a:p>
      </dgm:t>
    </dgm:pt>
    <dgm:pt modelId="{D62703E1-B06E-459A-959F-ED26F2D48C41}">
      <dgm:prSet custT="1"/>
      <dgm:spPr/>
      <dgm:t>
        <a:bodyPr/>
        <a:lstStyle/>
        <a:p>
          <a:r>
            <a:rPr lang="en-US" sz="2800" dirty="0"/>
            <a:t>Data Source</a:t>
          </a:r>
        </a:p>
      </dgm:t>
    </dgm:pt>
    <dgm:pt modelId="{6F12288B-6A73-4960-95D6-2AF3107B388A}" type="parTrans" cxnId="{FDB058E3-06F8-450B-822B-3147A537DD02}">
      <dgm:prSet/>
      <dgm:spPr/>
      <dgm:t>
        <a:bodyPr/>
        <a:lstStyle/>
        <a:p>
          <a:endParaRPr lang="en-US"/>
        </a:p>
      </dgm:t>
    </dgm:pt>
    <dgm:pt modelId="{6B4C3B0E-2318-48CA-B392-9B2B45C706A9}" type="sibTrans" cxnId="{FDB058E3-06F8-450B-822B-3147A537DD02}">
      <dgm:prSet/>
      <dgm:spPr/>
      <dgm:t>
        <a:bodyPr/>
        <a:lstStyle/>
        <a:p>
          <a:endParaRPr lang="en-US"/>
        </a:p>
      </dgm:t>
    </dgm:pt>
    <dgm:pt modelId="{E44DBDF1-3170-4283-BAE0-19492001E4CB}">
      <dgm:prSet custT="1"/>
      <dgm:spPr/>
      <dgm:t>
        <a:bodyPr/>
        <a:lstStyle/>
        <a:p>
          <a:r>
            <a:rPr lang="en-US" sz="2800" dirty="0"/>
            <a:t>The Data - At a Glance</a:t>
          </a:r>
        </a:p>
      </dgm:t>
    </dgm:pt>
    <dgm:pt modelId="{B2A68AE2-B88B-423E-830B-722EBFD19525}" type="parTrans" cxnId="{21E5F5F7-C7E5-4EF4-926B-0705928E0D99}">
      <dgm:prSet/>
      <dgm:spPr/>
      <dgm:t>
        <a:bodyPr/>
        <a:lstStyle/>
        <a:p>
          <a:endParaRPr lang="en-US"/>
        </a:p>
      </dgm:t>
    </dgm:pt>
    <dgm:pt modelId="{EF4EC229-D218-4713-840F-7CBA5847018A}" type="sibTrans" cxnId="{21E5F5F7-C7E5-4EF4-926B-0705928E0D99}">
      <dgm:prSet/>
      <dgm:spPr/>
      <dgm:t>
        <a:bodyPr/>
        <a:lstStyle/>
        <a:p>
          <a:endParaRPr lang="en-US"/>
        </a:p>
      </dgm:t>
    </dgm:pt>
    <dgm:pt modelId="{914F46E8-50D9-4302-977E-4C8A5C99A456}">
      <dgm:prSet custT="1"/>
      <dgm:spPr/>
      <dgm:t>
        <a:bodyPr/>
        <a:lstStyle/>
        <a:p>
          <a:r>
            <a:rPr lang="en-US" sz="2800" dirty="0"/>
            <a:t>311 Call Analysis – Findings</a:t>
          </a:r>
        </a:p>
      </dgm:t>
    </dgm:pt>
    <dgm:pt modelId="{7C1623F6-79AC-40D7-8829-72259A103E55}" type="parTrans" cxnId="{5A51BCC3-54A3-4DED-8B48-092B6B01368B}">
      <dgm:prSet/>
      <dgm:spPr/>
      <dgm:t>
        <a:bodyPr/>
        <a:lstStyle/>
        <a:p>
          <a:endParaRPr lang="en-US"/>
        </a:p>
      </dgm:t>
    </dgm:pt>
    <dgm:pt modelId="{9E967363-651C-47ED-BA57-FD9E4892F7F4}" type="sibTrans" cxnId="{5A51BCC3-54A3-4DED-8B48-092B6B01368B}">
      <dgm:prSet/>
      <dgm:spPr/>
      <dgm:t>
        <a:bodyPr/>
        <a:lstStyle/>
        <a:p>
          <a:endParaRPr lang="en-US"/>
        </a:p>
      </dgm:t>
    </dgm:pt>
    <dgm:pt modelId="{B4C0DC10-D9F0-44F6-80CF-0F149809EA0C}">
      <dgm:prSet custT="1"/>
      <dgm:spPr/>
      <dgm:t>
        <a:bodyPr/>
        <a:lstStyle/>
        <a:p>
          <a:r>
            <a:rPr lang="en-US" sz="2800" dirty="0"/>
            <a:t>Conclusion</a:t>
          </a:r>
          <a:r>
            <a:rPr lang="en-US" sz="1900" dirty="0"/>
            <a:t> </a:t>
          </a:r>
        </a:p>
      </dgm:t>
    </dgm:pt>
    <dgm:pt modelId="{159A566E-2F6F-4B8A-88E3-E71EB7C82B9C}" type="parTrans" cxnId="{037DFB32-5B02-4D6B-8165-2C5D40EEB2D9}">
      <dgm:prSet/>
      <dgm:spPr/>
      <dgm:t>
        <a:bodyPr/>
        <a:lstStyle/>
        <a:p>
          <a:endParaRPr lang="en-US"/>
        </a:p>
      </dgm:t>
    </dgm:pt>
    <dgm:pt modelId="{1D8F3099-D54E-42B4-8AC8-073C0921002E}" type="sibTrans" cxnId="{037DFB32-5B02-4D6B-8165-2C5D40EEB2D9}">
      <dgm:prSet/>
      <dgm:spPr/>
      <dgm:t>
        <a:bodyPr/>
        <a:lstStyle/>
        <a:p>
          <a:endParaRPr lang="en-US"/>
        </a:p>
      </dgm:t>
    </dgm:pt>
    <dgm:pt modelId="{11620165-30FE-4E86-BD30-2C9A63F9B327}" type="pres">
      <dgm:prSet presAssocID="{B9FA8211-55D1-4529-9C37-337CEC61B862}" presName="root" presStyleCnt="0">
        <dgm:presLayoutVars>
          <dgm:dir/>
          <dgm:resizeHandles val="exact"/>
        </dgm:presLayoutVars>
      </dgm:prSet>
      <dgm:spPr/>
    </dgm:pt>
    <dgm:pt modelId="{DB4DB8A0-4C5C-40A8-9AFC-8ACADBAB0D28}" type="pres">
      <dgm:prSet presAssocID="{69E0DF13-7B87-49F9-9A63-436C7AC2FB64}" presName="compNode" presStyleCnt="0"/>
      <dgm:spPr/>
    </dgm:pt>
    <dgm:pt modelId="{E69ED88E-2307-4756-92C6-E9CD456E9E92}" type="pres">
      <dgm:prSet presAssocID="{69E0DF13-7B87-49F9-9A63-436C7AC2FB64}" presName="bgRect" presStyleLbl="bgShp" presStyleIdx="0" presStyleCnt="6"/>
      <dgm:spPr/>
    </dgm:pt>
    <dgm:pt modelId="{5965E820-A880-4934-963A-1AF8F57BF31E}" type="pres">
      <dgm:prSet presAssocID="{69E0DF13-7B87-49F9-9A63-436C7AC2FB64}" presName="iconRect" presStyleLbl="node1" presStyleIdx="0" presStyleCnt="6"/>
      <dgm:spPr>
        <a:blipFill>
          <a:blip xmlns:r="http://schemas.openxmlformats.org/officeDocument/2006/relationships" r:embed="rId1" cstate="hq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ome"/>
        </a:ext>
      </dgm:extLst>
    </dgm:pt>
    <dgm:pt modelId="{D7A8A0E9-6602-47EC-804F-AACCF3DAD09A}" type="pres">
      <dgm:prSet presAssocID="{69E0DF13-7B87-49F9-9A63-436C7AC2FB64}" presName="spaceRect" presStyleCnt="0"/>
      <dgm:spPr/>
    </dgm:pt>
    <dgm:pt modelId="{04EB28CD-42EF-4D33-911A-BB64FB548120}" type="pres">
      <dgm:prSet presAssocID="{69E0DF13-7B87-49F9-9A63-436C7AC2FB64}" presName="parTx" presStyleLbl="revTx" presStyleIdx="0" presStyleCnt="6">
        <dgm:presLayoutVars>
          <dgm:chMax val="0"/>
          <dgm:chPref val="0"/>
        </dgm:presLayoutVars>
      </dgm:prSet>
      <dgm:spPr/>
    </dgm:pt>
    <dgm:pt modelId="{EC7609B5-1E6C-4A5D-AE9A-43496F9ECCBA}" type="pres">
      <dgm:prSet presAssocID="{952C39E2-3A9F-4482-99F1-67FAB0C9A6BF}" presName="sibTrans" presStyleCnt="0"/>
      <dgm:spPr/>
    </dgm:pt>
    <dgm:pt modelId="{1AAC13D4-3AFC-4A01-BAF2-095610F1C51B}" type="pres">
      <dgm:prSet presAssocID="{4EA597EF-1AED-4688-92C2-96DADCC48870}" presName="compNode" presStyleCnt="0"/>
      <dgm:spPr/>
    </dgm:pt>
    <dgm:pt modelId="{3A62BA98-6566-4BDB-A0A4-0E194A3DBC61}" type="pres">
      <dgm:prSet presAssocID="{4EA597EF-1AED-4688-92C2-96DADCC48870}" presName="bgRect" presStyleLbl="bgShp" presStyleIdx="1" presStyleCnt="6"/>
      <dgm:spPr/>
    </dgm:pt>
    <dgm:pt modelId="{C14B2DC4-8F7F-4143-9FBE-918228ADC718}" type="pres">
      <dgm:prSet presAssocID="{4EA597EF-1AED-4688-92C2-96DADCC48870}" presName="iconRect" presStyleLbl="node1" presStyleIdx="1" presStyleCnt="6"/>
      <dgm:spPr>
        <a:blipFill>
          <a:blip xmlns:r="http://schemas.openxmlformats.org/officeDocument/2006/relationships" r:embed="rId3" cstate="hq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40A79716-7BE8-4316-8998-A2F35D2361AF}" type="pres">
      <dgm:prSet presAssocID="{4EA597EF-1AED-4688-92C2-96DADCC48870}" presName="spaceRect" presStyleCnt="0"/>
      <dgm:spPr/>
    </dgm:pt>
    <dgm:pt modelId="{793D8FD6-BC34-4E1F-BF2B-FB2B092B2942}" type="pres">
      <dgm:prSet presAssocID="{4EA597EF-1AED-4688-92C2-96DADCC48870}" presName="parTx" presStyleLbl="revTx" presStyleIdx="1" presStyleCnt="6">
        <dgm:presLayoutVars>
          <dgm:chMax val="0"/>
          <dgm:chPref val="0"/>
        </dgm:presLayoutVars>
      </dgm:prSet>
      <dgm:spPr/>
    </dgm:pt>
    <dgm:pt modelId="{B7CA1F84-6535-4F20-8A3A-35DC58A90336}" type="pres">
      <dgm:prSet presAssocID="{E02B74DC-1F33-4EB1-B2C8-8545B22DF743}" presName="sibTrans" presStyleCnt="0"/>
      <dgm:spPr/>
    </dgm:pt>
    <dgm:pt modelId="{241BAAA5-7C45-4492-A3FC-3C396C7BD1E1}" type="pres">
      <dgm:prSet presAssocID="{D62703E1-B06E-459A-959F-ED26F2D48C41}" presName="compNode" presStyleCnt="0"/>
      <dgm:spPr/>
    </dgm:pt>
    <dgm:pt modelId="{E8504399-8991-4132-9454-AB0EED998EDD}" type="pres">
      <dgm:prSet presAssocID="{D62703E1-B06E-459A-959F-ED26F2D48C41}" presName="bgRect" presStyleLbl="bgShp" presStyleIdx="2" presStyleCnt="6"/>
      <dgm:spPr/>
    </dgm:pt>
    <dgm:pt modelId="{F8F3FBFC-97DF-409F-B210-A11621BB12C0}" type="pres">
      <dgm:prSet presAssocID="{D62703E1-B06E-459A-959F-ED26F2D48C41}" presName="iconRect" presStyleLbl="node1" presStyleIdx="2" presStyleCnt="6"/>
      <dgm:spPr>
        <a:blipFill>
          <a:blip xmlns:r="http://schemas.openxmlformats.org/officeDocument/2006/relationships" r:embed="rId5" cstate="hq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tabase"/>
        </a:ext>
      </dgm:extLst>
    </dgm:pt>
    <dgm:pt modelId="{14583436-843E-4198-83A4-D8D169BC2A20}" type="pres">
      <dgm:prSet presAssocID="{D62703E1-B06E-459A-959F-ED26F2D48C41}" presName="spaceRect" presStyleCnt="0"/>
      <dgm:spPr/>
    </dgm:pt>
    <dgm:pt modelId="{2A546FC9-998A-44E2-AB00-2BA13467D25A}" type="pres">
      <dgm:prSet presAssocID="{D62703E1-B06E-459A-959F-ED26F2D48C41}" presName="parTx" presStyleLbl="revTx" presStyleIdx="2" presStyleCnt="6">
        <dgm:presLayoutVars>
          <dgm:chMax val="0"/>
          <dgm:chPref val="0"/>
        </dgm:presLayoutVars>
      </dgm:prSet>
      <dgm:spPr/>
    </dgm:pt>
    <dgm:pt modelId="{4E86F948-AADE-40C8-ACA2-281DC72B8080}" type="pres">
      <dgm:prSet presAssocID="{6B4C3B0E-2318-48CA-B392-9B2B45C706A9}" presName="sibTrans" presStyleCnt="0"/>
      <dgm:spPr/>
    </dgm:pt>
    <dgm:pt modelId="{F878B1F7-7226-472A-95A3-18DAD3B9C15D}" type="pres">
      <dgm:prSet presAssocID="{E44DBDF1-3170-4283-BAE0-19492001E4CB}" presName="compNode" presStyleCnt="0"/>
      <dgm:spPr/>
    </dgm:pt>
    <dgm:pt modelId="{2ABED7E6-D703-4AD7-BC93-2C54C1218DCA}" type="pres">
      <dgm:prSet presAssocID="{E44DBDF1-3170-4283-BAE0-19492001E4CB}" presName="bgRect" presStyleLbl="bgShp" presStyleIdx="3" presStyleCnt="6"/>
      <dgm:spPr/>
    </dgm:pt>
    <dgm:pt modelId="{B5E2B19B-8471-432F-9C95-3BA0B275B4D3}" type="pres">
      <dgm:prSet presAssocID="{E44DBDF1-3170-4283-BAE0-19492001E4CB}" presName="iconRect" presStyleLbl="node1" presStyleIdx="3" presStyleCnt="6"/>
      <dgm:spPr>
        <a:blipFill>
          <a:blip xmlns:r="http://schemas.openxmlformats.org/officeDocument/2006/relationships" r:embed="rId7" cstate="hq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esentation with Org Chart"/>
        </a:ext>
      </dgm:extLst>
    </dgm:pt>
    <dgm:pt modelId="{3E044428-BC0B-4DD9-B0AD-B1136972ED40}" type="pres">
      <dgm:prSet presAssocID="{E44DBDF1-3170-4283-BAE0-19492001E4CB}" presName="spaceRect" presStyleCnt="0"/>
      <dgm:spPr/>
    </dgm:pt>
    <dgm:pt modelId="{0E70FA03-EB27-453D-B748-89B7E3F939D8}" type="pres">
      <dgm:prSet presAssocID="{E44DBDF1-3170-4283-BAE0-19492001E4CB}" presName="parTx" presStyleLbl="revTx" presStyleIdx="3" presStyleCnt="6">
        <dgm:presLayoutVars>
          <dgm:chMax val="0"/>
          <dgm:chPref val="0"/>
        </dgm:presLayoutVars>
      </dgm:prSet>
      <dgm:spPr/>
    </dgm:pt>
    <dgm:pt modelId="{0A4763FD-45D6-49B4-BC75-3075EE5D5848}" type="pres">
      <dgm:prSet presAssocID="{EF4EC229-D218-4713-840F-7CBA5847018A}" presName="sibTrans" presStyleCnt="0"/>
      <dgm:spPr/>
    </dgm:pt>
    <dgm:pt modelId="{04D8A9F9-AA75-4CAB-B78C-A6DAB5513D8A}" type="pres">
      <dgm:prSet presAssocID="{914F46E8-50D9-4302-977E-4C8A5C99A456}" presName="compNode" presStyleCnt="0"/>
      <dgm:spPr/>
    </dgm:pt>
    <dgm:pt modelId="{01A4D67D-84A3-44A9-94C8-8AF7BD0B9A73}" type="pres">
      <dgm:prSet presAssocID="{914F46E8-50D9-4302-977E-4C8A5C99A456}" presName="bgRect" presStyleLbl="bgShp" presStyleIdx="4" presStyleCnt="6"/>
      <dgm:spPr/>
    </dgm:pt>
    <dgm:pt modelId="{9CC0BFAE-F7D0-4D49-B5D7-DDFA24F608D2}" type="pres">
      <dgm:prSet presAssocID="{914F46E8-50D9-4302-977E-4C8A5C99A456}" presName="iconRect" presStyleLbl="node1" presStyleIdx="4" presStyleCnt="6"/>
      <dgm:spPr>
        <a:blipFill>
          <a:blip xmlns:r="http://schemas.openxmlformats.org/officeDocument/2006/relationships" r:embed="rId9" cstate="hq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Telephone"/>
        </a:ext>
      </dgm:extLst>
    </dgm:pt>
    <dgm:pt modelId="{C5AB1EAD-BAC3-44D2-9A03-7CF61F167F58}" type="pres">
      <dgm:prSet presAssocID="{914F46E8-50D9-4302-977E-4C8A5C99A456}" presName="spaceRect" presStyleCnt="0"/>
      <dgm:spPr/>
    </dgm:pt>
    <dgm:pt modelId="{7BB1AD6C-8E5D-4352-8F0F-A625F3697182}" type="pres">
      <dgm:prSet presAssocID="{914F46E8-50D9-4302-977E-4C8A5C99A456}" presName="parTx" presStyleLbl="revTx" presStyleIdx="4" presStyleCnt="6">
        <dgm:presLayoutVars>
          <dgm:chMax val="0"/>
          <dgm:chPref val="0"/>
        </dgm:presLayoutVars>
      </dgm:prSet>
      <dgm:spPr/>
    </dgm:pt>
    <dgm:pt modelId="{10E3C56D-63D8-4478-B9FC-4B425C31CC44}" type="pres">
      <dgm:prSet presAssocID="{9E967363-651C-47ED-BA57-FD9E4892F7F4}" presName="sibTrans" presStyleCnt="0"/>
      <dgm:spPr/>
    </dgm:pt>
    <dgm:pt modelId="{EA745742-830D-47AC-90B3-80CA4D1E0C02}" type="pres">
      <dgm:prSet presAssocID="{B4C0DC10-D9F0-44F6-80CF-0F149809EA0C}" presName="compNode" presStyleCnt="0"/>
      <dgm:spPr/>
    </dgm:pt>
    <dgm:pt modelId="{76DB38BE-791E-4D37-B896-A8A64CAB9BFC}" type="pres">
      <dgm:prSet presAssocID="{B4C0DC10-D9F0-44F6-80CF-0F149809EA0C}" presName="bgRect" presStyleLbl="bgShp" presStyleIdx="5" presStyleCnt="6"/>
      <dgm:spPr/>
    </dgm:pt>
    <dgm:pt modelId="{75A5045E-B227-48BD-9040-96BFBB390A9E}" type="pres">
      <dgm:prSet presAssocID="{B4C0DC10-D9F0-44F6-80CF-0F149809EA0C}" presName="iconRect" presStyleLbl="node1" presStyleIdx="5" presStyleCnt="6"/>
      <dgm:spPr>
        <a:blipFill>
          <a:blip xmlns:r="http://schemas.openxmlformats.org/officeDocument/2006/relationships" r:embed="rId11" cstate="hqprint">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Gavel"/>
        </a:ext>
      </dgm:extLst>
    </dgm:pt>
    <dgm:pt modelId="{1CD28E13-AE3D-4B41-981B-6EE1BAA1C84D}" type="pres">
      <dgm:prSet presAssocID="{B4C0DC10-D9F0-44F6-80CF-0F149809EA0C}" presName="spaceRect" presStyleCnt="0"/>
      <dgm:spPr/>
    </dgm:pt>
    <dgm:pt modelId="{4396AF7E-4EA5-452C-AE57-B565EB2BE6ED}" type="pres">
      <dgm:prSet presAssocID="{B4C0DC10-D9F0-44F6-80CF-0F149809EA0C}" presName="parTx" presStyleLbl="revTx" presStyleIdx="5" presStyleCnt="6">
        <dgm:presLayoutVars>
          <dgm:chMax val="0"/>
          <dgm:chPref val="0"/>
        </dgm:presLayoutVars>
      </dgm:prSet>
      <dgm:spPr/>
    </dgm:pt>
  </dgm:ptLst>
  <dgm:cxnLst>
    <dgm:cxn modelId="{037DFB32-5B02-4D6B-8165-2C5D40EEB2D9}" srcId="{B9FA8211-55D1-4529-9C37-337CEC61B862}" destId="{B4C0DC10-D9F0-44F6-80CF-0F149809EA0C}" srcOrd="5" destOrd="0" parTransId="{159A566E-2F6F-4B8A-88E3-E71EB7C82B9C}" sibTransId="{1D8F3099-D54E-42B4-8AC8-073C0921002E}"/>
    <dgm:cxn modelId="{14242766-67AC-40F6-BD3F-3BAE6F015F9F}" srcId="{B9FA8211-55D1-4529-9C37-337CEC61B862}" destId="{69E0DF13-7B87-49F9-9A63-436C7AC2FB64}" srcOrd="0" destOrd="0" parTransId="{8370145E-7B09-46C7-9654-19C8B9670F7D}" sibTransId="{952C39E2-3A9F-4482-99F1-67FAB0C9A6BF}"/>
    <dgm:cxn modelId="{67906572-BA2C-4D25-B740-71A08B6A0ACE}" type="presOf" srcId="{B4C0DC10-D9F0-44F6-80CF-0F149809EA0C}" destId="{4396AF7E-4EA5-452C-AE57-B565EB2BE6ED}" srcOrd="0" destOrd="0" presId="urn:microsoft.com/office/officeart/2018/2/layout/IconVerticalSolidList"/>
    <dgm:cxn modelId="{4571DA93-12B3-4971-A1F2-0A6D820AA678}" type="presOf" srcId="{B9FA8211-55D1-4529-9C37-337CEC61B862}" destId="{11620165-30FE-4E86-BD30-2C9A63F9B327}" srcOrd="0" destOrd="0" presId="urn:microsoft.com/office/officeart/2018/2/layout/IconVerticalSolidList"/>
    <dgm:cxn modelId="{DF650B9F-C230-479C-A33C-F0C3B414D19F}" type="presOf" srcId="{914F46E8-50D9-4302-977E-4C8A5C99A456}" destId="{7BB1AD6C-8E5D-4352-8F0F-A625F3697182}" srcOrd="0" destOrd="0" presId="urn:microsoft.com/office/officeart/2018/2/layout/IconVerticalSolidList"/>
    <dgm:cxn modelId="{AF5D54A4-D93E-40E5-8359-F5BE9594E4A8}" type="presOf" srcId="{4EA597EF-1AED-4688-92C2-96DADCC48870}" destId="{793D8FD6-BC34-4E1F-BF2B-FB2B092B2942}" srcOrd="0" destOrd="0" presId="urn:microsoft.com/office/officeart/2018/2/layout/IconVerticalSolidList"/>
    <dgm:cxn modelId="{2D0544B5-7D0B-4B89-9092-269E2C188B30}" type="presOf" srcId="{D62703E1-B06E-459A-959F-ED26F2D48C41}" destId="{2A546FC9-998A-44E2-AB00-2BA13467D25A}" srcOrd="0" destOrd="0" presId="urn:microsoft.com/office/officeart/2018/2/layout/IconVerticalSolidList"/>
    <dgm:cxn modelId="{5C6E4FC1-B224-4A10-BFDE-84786DC27962}" srcId="{B9FA8211-55D1-4529-9C37-337CEC61B862}" destId="{4EA597EF-1AED-4688-92C2-96DADCC48870}" srcOrd="1" destOrd="0" parTransId="{5B72F2D1-2802-4977-9243-94E895FF481C}" sibTransId="{E02B74DC-1F33-4EB1-B2C8-8545B22DF743}"/>
    <dgm:cxn modelId="{5A51BCC3-54A3-4DED-8B48-092B6B01368B}" srcId="{B9FA8211-55D1-4529-9C37-337CEC61B862}" destId="{914F46E8-50D9-4302-977E-4C8A5C99A456}" srcOrd="4" destOrd="0" parTransId="{7C1623F6-79AC-40D7-8829-72259A103E55}" sibTransId="{9E967363-651C-47ED-BA57-FD9E4892F7F4}"/>
    <dgm:cxn modelId="{7F5BA3C7-C214-43E7-89EE-1857C945C2D4}" type="presOf" srcId="{69E0DF13-7B87-49F9-9A63-436C7AC2FB64}" destId="{04EB28CD-42EF-4D33-911A-BB64FB548120}" srcOrd="0" destOrd="0" presId="urn:microsoft.com/office/officeart/2018/2/layout/IconVerticalSolidList"/>
    <dgm:cxn modelId="{BBBADFDC-CF9E-4B0D-A7F8-C27370494C6F}" type="presOf" srcId="{E44DBDF1-3170-4283-BAE0-19492001E4CB}" destId="{0E70FA03-EB27-453D-B748-89B7E3F939D8}" srcOrd="0" destOrd="0" presId="urn:microsoft.com/office/officeart/2018/2/layout/IconVerticalSolidList"/>
    <dgm:cxn modelId="{FDB058E3-06F8-450B-822B-3147A537DD02}" srcId="{B9FA8211-55D1-4529-9C37-337CEC61B862}" destId="{D62703E1-B06E-459A-959F-ED26F2D48C41}" srcOrd="2" destOrd="0" parTransId="{6F12288B-6A73-4960-95D6-2AF3107B388A}" sibTransId="{6B4C3B0E-2318-48CA-B392-9B2B45C706A9}"/>
    <dgm:cxn modelId="{21E5F5F7-C7E5-4EF4-926B-0705928E0D99}" srcId="{B9FA8211-55D1-4529-9C37-337CEC61B862}" destId="{E44DBDF1-3170-4283-BAE0-19492001E4CB}" srcOrd="3" destOrd="0" parTransId="{B2A68AE2-B88B-423E-830B-722EBFD19525}" sibTransId="{EF4EC229-D218-4713-840F-7CBA5847018A}"/>
    <dgm:cxn modelId="{A2480A12-FCC1-4D78-8F7D-715391D8FFAD}" type="presParOf" srcId="{11620165-30FE-4E86-BD30-2C9A63F9B327}" destId="{DB4DB8A0-4C5C-40A8-9AFC-8ACADBAB0D28}" srcOrd="0" destOrd="0" presId="urn:microsoft.com/office/officeart/2018/2/layout/IconVerticalSolidList"/>
    <dgm:cxn modelId="{3D99A6BF-DA71-4E42-8096-C813D8B098A5}" type="presParOf" srcId="{DB4DB8A0-4C5C-40A8-9AFC-8ACADBAB0D28}" destId="{E69ED88E-2307-4756-92C6-E9CD456E9E92}" srcOrd="0" destOrd="0" presId="urn:microsoft.com/office/officeart/2018/2/layout/IconVerticalSolidList"/>
    <dgm:cxn modelId="{58036C3A-7E91-48B2-8063-E253FF94B6E2}" type="presParOf" srcId="{DB4DB8A0-4C5C-40A8-9AFC-8ACADBAB0D28}" destId="{5965E820-A880-4934-963A-1AF8F57BF31E}" srcOrd="1" destOrd="0" presId="urn:microsoft.com/office/officeart/2018/2/layout/IconVerticalSolidList"/>
    <dgm:cxn modelId="{415653C4-7AE4-4971-A5CF-6ACF753BB4D9}" type="presParOf" srcId="{DB4DB8A0-4C5C-40A8-9AFC-8ACADBAB0D28}" destId="{D7A8A0E9-6602-47EC-804F-AACCF3DAD09A}" srcOrd="2" destOrd="0" presId="urn:microsoft.com/office/officeart/2018/2/layout/IconVerticalSolidList"/>
    <dgm:cxn modelId="{4430EA51-4214-4FE4-9012-A10F1DD3EE3A}" type="presParOf" srcId="{DB4DB8A0-4C5C-40A8-9AFC-8ACADBAB0D28}" destId="{04EB28CD-42EF-4D33-911A-BB64FB548120}" srcOrd="3" destOrd="0" presId="urn:microsoft.com/office/officeart/2018/2/layout/IconVerticalSolidList"/>
    <dgm:cxn modelId="{45A26EBF-B79A-439F-ABF6-B4DC93B22307}" type="presParOf" srcId="{11620165-30FE-4E86-BD30-2C9A63F9B327}" destId="{EC7609B5-1E6C-4A5D-AE9A-43496F9ECCBA}" srcOrd="1" destOrd="0" presId="urn:microsoft.com/office/officeart/2018/2/layout/IconVerticalSolidList"/>
    <dgm:cxn modelId="{3DAB012A-D9E0-4BF7-BF73-64CF4F04EC29}" type="presParOf" srcId="{11620165-30FE-4E86-BD30-2C9A63F9B327}" destId="{1AAC13D4-3AFC-4A01-BAF2-095610F1C51B}" srcOrd="2" destOrd="0" presId="urn:microsoft.com/office/officeart/2018/2/layout/IconVerticalSolidList"/>
    <dgm:cxn modelId="{9B0CB170-020A-40F3-94CC-BF61E9786C9A}" type="presParOf" srcId="{1AAC13D4-3AFC-4A01-BAF2-095610F1C51B}" destId="{3A62BA98-6566-4BDB-A0A4-0E194A3DBC61}" srcOrd="0" destOrd="0" presId="urn:microsoft.com/office/officeart/2018/2/layout/IconVerticalSolidList"/>
    <dgm:cxn modelId="{28E44C61-74AE-43E8-A3C0-77029FCD3C0F}" type="presParOf" srcId="{1AAC13D4-3AFC-4A01-BAF2-095610F1C51B}" destId="{C14B2DC4-8F7F-4143-9FBE-918228ADC718}" srcOrd="1" destOrd="0" presId="urn:microsoft.com/office/officeart/2018/2/layout/IconVerticalSolidList"/>
    <dgm:cxn modelId="{DC498656-7790-408C-81CE-4C6B9EC5FA9F}" type="presParOf" srcId="{1AAC13D4-3AFC-4A01-BAF2-095610F1C51B}" destId="{40A79716-7BE8-4316-8998-A2F35D2361AF}" srcOrd="2" destOrd="0" presId="urn:microsoft.com/office/officeart/2018/2/layout/IconVerticalSolidList"/>
    <dgm:cxn modelId="{6A66E64F-1248-4037-8D0B-91688FBE26E4}" type="presParOf" srcId="{1AAC13D4-3AFC-4A01-BAF2-095610F1C51B}" destId="{793D8FD6-BC34-4E1F-BF2B-FB2B092B2942}" srcOrd="3" destOrd="0" presId="urn:microsoft.com/office/officeart/2018/2/layout/IconVerticalSolidList"/>
    <dgm:cxn modelId="{00B37439-2FC4-4DC3-8F94-730D0B68C530}" type="presParOf" srcId="{11620165-30FE-4E86-BD30-2C9A63F9B327}" destId="{B7CA1F84-6535-4F20-8A3A-35DC58A90336}" srcOrd="3" destOrd="0" presId="urn:microsoft.com/office/officeart/2018/2/layout/IconVerticalSolidList"/>
    <dgm:cxn modelId="{05BDD2C5-08EE-42BA-ACA2-EDB94077D7C0}" type="presParOf" srcId="{11620165-30FE-4E86-BD30-2C9A63F9B327}" destId="{241BAAA5-7C45-4492-A3FC-3C396C7BD1E1}" srcOrd="4" destOrd="0" presId="urn:microsoft.com/office/officeart/2018/2/layout/IconVerticalSolidList"/>
    <dgm:cxn modelId="{3D411B07-EC4C-4AAD-9C23-54502EED7256}" type="presParOf" srcId="{241BAAA5-7C45-4492-A3FC-3C396C7BD1E1}" destId="{E8504399-8991-4132-9454-AB0EED998EDD}" srcOrd="0" destOrd="0" presId="urn:microsoft.com/office/officeart/2018/2/layout/IconVerticalSolidList"/>
    <dgm:cxn modelId="{EC737AAE-CE3B-4647-AB68-4F6266A67E11}" type="presParOf" srcId="{241BAAA5-7C45-4492-A3FC-3C396C7BD1E1}" destId="{F8F3FBFC-97DF-409F-B210-A11621BB12C0}" srcOrd="1" destOrd="0" presId="urn:microsoft.com/office/officeart/2018/2/layout/IconVerticalSolidList"/>
    <dgm:cxn modelId="{DFD98B49-1B08-453B-8FDA-F331BDF695C4}" type="presParOf" srcId="{241BAAA5-7C45-4492-A3FC-3C396C7BD1E1}" destId="{14583436-843E-4198-83A4-D8D169BC2A20}" srcOrd="2" destOrd="0" presId="urn:microsoft.com/office/officeart/2018/2/layout/IconVerticalSolidList"/>
    <dgm:cxn modelId="{9678A18F-412E-489B-9891-574634477689}" type="presParOf" srcId="{241BAAA5-7C45-4492-A3FC-3C396C7BD1E1}" destId="{2A546FC9-998A-44E2-AB00-2BA13467D25A}" srcOrd="3" destOrd="0" presId="urn:microsoft.com/office/officeart/2018/2/layout/IconVerticalSolidList"/>
    <dgm:cxn modelId="{ECFB3F2A-6ACD-46DE-97CE-AC0C8D0449B4}" type="presParOf" srcId="{11620165-30FE-4E86-BD30-2C9A63F9B327}" destId="{4E86F948-AADE-40C8-ACA2-281DC72B8080}" srcOrd="5" destOrd="0" presId="urn:microsoft.com/office/officeart/2018/2/layout/IconVerticalSolidList"/>
    <dgm:cxn modelId="{983CD6D2-A0A6-4C69-AC5E-12A21709F8A5}" type="presParOf" srcId="{11620165-30FE-4E86-BD30-2C9A63F9B327}" destId="{F878B1F7-7226-472A-95A3-18DAD3B9C15D}" srcOrd="6" destOrd="0" presId="urn:microsoft.com/office/officeart/2018/2/layout/IconVerticalSolidList"/>
    <dgm:cxn modelId="{B85DA667-6E5B-4BCB-A252-E9B2FD21FFE5}" type="presParOf" srcId="{F878B1F7-7226-472A-95A3-18DAD3B9C15D}" destId="{2ABED7E6-D703-4AD7-BC93-2C54C1218DCA}" srcOrd="0" destOrd="0" presId="urn:microsoft.com/office/officeart/2018/2/layout/IconVerticalSolidList"/>
    <dgm:cxn modelId="{FA0F7C47-3A2B-4AB1-A37A-B6A975626B64}" type="presParOf" srcId="{F878B1F7-7226-472A-95A3-18DAD3B9C15D}" destId="{B5E2B19B-8471-432F-9C95-3BA0B275B4D3}" srcOrd="1" destOrd="0" presId="urn:microsoft.com/office/officeart/2018/2/layout/IconVerticalSolidList"/>
    <dgm:cxn modelId="{2DDE13D7-F196-44D5-9C5F-579ACE011C8C}" type="presParOf" srcId="{F878B1F7-7226-472A-95A3-18DAD3B9C15D}" destId="{3E044428-BC0B-4DD9-B0AD-B1136972ED40}" srcOrd="2" destOrd="0" presId="urn:microsoft.com/office/officeart/2018/2/layout/IconVerticalSolidList"/>
    <dgm:cxn modelId="{679F1270-5338-4E20-B35F-198974ADD2C1}" type="presParOf" srcId="{F878B1F7-7226-472A-95A3-18DAD3B9C15D}" destId="{0E70FA03-EB27-453D-B748-89B7E3F939D8}" srcOrd="3" destOrd="0" presId="urn:microsoft.com/office/officeart/2018/2/layout/IconVerticalSolidList"/>
    <dgm:cxn modelId="{9AB4E9B5-CCCE-4AED-A374-D00D39065CD9}" type="presParOf" srcId="{11620165-30FE-4E86-BD30-2C9A63F9B327}" destId="{0A4763FD-45D6-49B4-BC75-3075EE5D5848}" srcOrd="7" destOrd="0" presId="urn:microsoft.com/office/officeart/2018/2/layout/IconVerticalSolidList"/>
    <dgm:cxn modelId="{BDE80BAD-9731-4B7F-9490-0FE49EF03FFE}" type="presParOf" srcId="{11620165-30FE-4E86-BD30-2C9A63F9B327}" destId="{04D8A9F9-AA75-4CAB-B78C-A6DAB5513D8A}" srcOrd="8" destOrd="0" presId="urn:microsoft.com/office/officeart/2018/2/layout/IconVerticalSolidList"/>
    <dgm:cxn modelId="{FC93405A-ECA8-4292-85BA-92B689460A1F}" type="presParOf" srcId="{04D8A9F9-AA75-4CAB-B78C-A6DAB5513D8A}" destId="{01A4D67D-84A3-44A9-94C8-8AF7BD0B9A73}" srcOrd="0" destOrd="0" presId="urn:microsoft.com/office/officeart/2018/2/layout/IconVerticalSolidList"/>
    <dgm:cxn modelId="{F5124FC0-40E2-43D1-B300-B552DB186580}" type="presParOf" srcId="{04D8A9F9-AA75-4CAB-B78C-A6DAB5513D8A}" destId="{9CC0BFAE-F7D0-4D49-B5D7-DDFA24F608D2}" srcOrd="1" destOrd="0" presId="urn:microsoft.com/office/officeart/2018/2/layout/IconVerticalSolidList"/>
    <dgm:cxn modelId="{9D9A71BB-6CDA-4D56-9D10-371BD5FAD5A0}" type="presParOf" srcId="{04D8A9F9-AA75-4CAB-B78C-A6DAB5513D8A}" destId="{C5AB1EAD-BAC3-44D2-9A03-7CF61F167F58}" srcOrd="2" destOrd="0" presId="urn:microsoft.com/office/officeart/2018/2/layout/IconVerticalSolidList"/>
    <dgm:cxn modelId="{8903539A-C4F3-4442-A710-200EE668243F}" type="presParOf" srcId="{04D8A9F9-AA75-4CAB-B78C-A6DAB5513D8A}" destId="{7BB1AD6C-8E5D-4352-8F0F-A625F3697182}" srcOrd="3" destOrd="0" presId="urn:microsoft.com/office/officeart/2018/2/layout/IconVerticalSolidList"/>
    <dgm:cxn modelId="{0B8C1ADA-7B8B-4818-903D-FC9462DAF3A6}" type="presParOf" srcId="{11620165-30FE-4E86-BD30-2C9A63F9B327}" destId="{10E3C56D-63D8-4478-B9FC-4B425C31CC44}" srcOrd="9" destOrd="0" presId="urn:microsoft.com/office/officeart/2018/2/layout/IconVerticalSolidList"/>
    <dgm:cxn modelId="{48421A47-BC8C-4401-ABC7-0955B9D53CE1}" type="presParOf" srcId="{11620165-30FE-4E86-BD30-2C9A63F9B327}" destId="{EA745742-830D-47AC-90B3-80CA4D1E0C02}" srcOrd="10" destOrd="0" presId="urn:microsoft.com/office/officeart/2018/2/layout/IconVerticalSolidList"/>
    <dgm:cxn modelId="{91572FA0-45E1-4617-B9FD-62D4A10AF441}" type="presParOf" srcId="{EA745742-830D-47AC-90B3-80CA4D1E0C02}" destId="{76DB38BE-791E-4D37-B896-A8A64CAB9BFC}" srcOrd="0" destOrd="0" presId="urn:microsoft.com/office/officeart/2018/2/layout/IconVerticalSolidList"/>
    <dgm:cxn modelId="{37D22489-4DFC-4726-9EC0-F43EBB2F9B75}" type="presParOf" srcId="{EA745742-830D-47AC-90B3-80CA4D1E0C02}" destId="{75A5045E-B227-48BD-9040-96BFBB390A9E}" srcOrd="1" destOrd="0" presId="urn:microsoft.com/office/officeart/2018/2/layout/IconVerticalSolidList"/>
    <dgm:cxn modelId="{49C6D371-D8A4-4B9C-89F6-54D02B4284A4}" type="presParOf" srcId="{EA745742-830D-47AC-90B3-80CA4D1E0C02}" destId="{1CD28E13-AE3D-4B41-981B-6EE1BAA1C84D}" srcOrd="2" destOrd="0" presId="urn:microsoft.com/office/officeart/2018/2/layout/IconVerticalSolidList"/>
    <dgm:cxn modelId="{305D6D5D-2153-4D41-93A1-6F0F5D08E01B}" type="presParOf" srcId="{EA745742-830D-47AC-90B3-80CA4D1E0C02}" destId="{4396AF7E-4EA5-452C-AE57-B565EB2BE6E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B205E3-7F7F-450D-93C9-D30C643D7AF7}"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7824008B-AE76-49C4-A36F-45E5B5450245}">
      <dgm:prSet/>
      <dgm:spPr/>
      <dgm:t>
        <a:bodyPr/>
        <a:lstStyle/>
        <a:p>
          <a:r>
            <a:rPr lang="en-US" dirty="0"/>
            <a:t>311  is a non-emergency phone number that serves the public and handles all requests like finding information about services(DMV etc.), make complaints  (noise etc.), or report problems like graffiti or road damage to help them best.</a:t>
          </a:r>
        </a:p>
      </dgm:t>
    </dgm:pt>
    <dgm:pt modelId="{8F4A79D3-B185-4C76-A1DB-ADA93ADA3706}" type="parTrans" cxnId="{D732BC32-B40B-46BB-BF8B-BC10D30E7DF4}">
      <dgm:prSet/>
      <dgm:spPr/>
      <dgm:t>
        <a:bodyPr/>
        <a:lstStyle/>
        <a:p>
          <a:endParaRPr lang="en-US"/>
        </a:p>
      </dgm:t>
    </dgm:pt>
    <dgm:pt modelId="{F5EC066A-099C-4EE9-AE18-1D298191F523}" type="sibTrans" cxnId="{D732BC32-B40B-46BB-BF8B-BC10D30E7DF4}">
      <dgm:prSet/>
      <dgm:spPr/>
      <dgm:t>
        <a:bodyPr/>
        <a:lstStyle/>
        <a:p>
          <a:endParaRPr lang="en-US"/>
        </a:p>
      </dgm:t>
    </dgm:pt>
    <dgm:pt modelId="{5EB66916-909A-4216-BF71-48509D506E73}">
      <dgm:prSet/>
      <dgm:spPr/>
      <dgm:t>
        <a:bodyPr/>
        <a:lstStyle/>
        <a:p>
          <a:r>
            <a:rPr lang="en-US" dirty="0"/>
            <a:t>In this project, we focus on analyzing the New York 311 calls that were made between 2007 to 2009 to gain insight on call types, frequency, and location.</a:t>
          </a:r>
        </a:p>
      </dgm:t>
    </dgm:pt>
    <dgm:pt modelId="{8E8D26F8-7A7C-4FA5-871C-4A7C06BC3540}" type="parTrans" cxnId="{AD4CCBB4-61AA-42A0-BEDB-C44F1914FBE8}">
      <dgm:prSet/>
      <dgm:spPr/>
      <dgm:t>
        <a:bodyPr/>
        <a:lstStyle/>
        <a:p>
          <a:endParaRPr lang="en-US"/>
        </a:p>
      </dgm:t>
    </dgm:pt>
    <dgm:pt modelId="{8F8DD828-4F7A-4CA0-8615-9121DBBDA521}" type="sibTrans" cxnId="{AD4CCBB4-61AA-42A0-BEDB-C44F1914FBE8}">
      <dgm:prSet/>
      <dgm:spPr/>
      <dgm:t>
        <a:bodyPr/>
        <a:lstStyle/>
        <a:p>
          <a:endParaRPr lang="en-US"/>
        </a:p>
      </dgm:t>
    </dgm:pt>
    <dgm:pt modelId="{6D2F92CE-D12E-4344-8582-091CC08B511A}" type="pres">
      <dgm:prSet presAssocID="{C4B205E3-7F7F-450D-93C9-D30C643D7AF7}" presName="vert0" presStyleCnt="0">
        <dgm:presLayoutVars>
          <dgm:dir/>
          <dgm:animOne val="branch"/>
          <dgm:animLvl val="lvl"/>
        </dgm:presLayoutVars>
      </dgm:prSet>
      <dgm:spPr/>
    </dgm:pt>
    <dgm:pt modelId="{2963000D-CA53-4D3D-BD5B-E2CC148586D7}" type="pres">
      <dgm:prSet presAssocID="{7824008B-AE76-49C4-A36F-45E5B5450245}" presName="thickLine" presStyleLbl="alignNode1" presStyleIdx="0" presStyleCnt="2"/>
      <dgm:spPr/>
    </dgm:pt>
    <dgm:pt modelId="{B968355D-97A0-4E84-BB29-BFDD1C84AA77}" type="pres">
      <dgm:prSet presAssocID="{7824008B-AE76-49C4-A36F-45E5B5450245}" presName="horz1" presStyleCnt="0"/>
      <dgm:spPr/>
    </dgm:pt>
    <dgm:pt modelId="{B1CE7423-D794-4377-A332-032B8FA60335}" type="pres">
      <dgm:prSet presAssocID="{7824008B-AE76-49C4-A36F-45E5B5450245}" presName="tx1" presStyleLbl="revTx" presStyleIdx="0" presStyleCnt="2"/>
      <dgm:spPr/>
    </dgm:pt>
    <dgm:pt modelId="{8A7C7C07-152D-4CA1-8D6C-CE0DBCDB72C2}" type="pres">
      <dgm:prSet presAssocID="{7824008B-AE76-49C4-A36F-45E5B5450245}" presName="vert1" presStyleCnt="0"/>
      <dgm:spPr/>
    </dgm:pt>
    <dgm:pt modelId="{B269896C-3A64-411E-ADE3-D4BCBB777950}" type="pres">
      <dgm:prSet presAssocID="{5EB66916-909A-4216-BF71-48509D506E73}" presName="thickLine" presStyleLbl="alignNode1" presStyleIdx="1" presStyleCnt="2"/>
      <dgm:spPr/>
    </dgm:pt>
    <dgm:pt modelId="{53211C09-6BB6-4555-8759-D69C3D94C26B}" type="pres">
      <dgm:prSet presAssocID="{5EB66916-909A-4216-BF71-48509D506E73}" presName="horz1" presStyleCnt="0"/>
      <dgm:spPr/>
    </dgm:pt>
    <dgm:pt modelId="{EA4965B3-16BA-47F7-AD5F-5FE1735FD16D}" type="pres">
      <dgm:prSet presAssocID="{5EB66916-909A-4216-BF71-48509D506E73}" presName="tx1" presStyleLbl="revTx" presStyleIdx="1" presStyleCnt="2"/>
      <dgm:spPr/>
    </dgm:pt>
    <dgm:pt modelId="{ED4728A8-4877-41B0-9CAB-B0106FD4819F}" type="pres">
      <dgm:prSet presAssocID="{5EB66916-909A-4216-BF71-48509D506E73}" presName="vert1" presStyleCnt="0"/>
      <dgm:spPr/>
    </dgm:pt>
  </dgm:ptLst>
  <dgm:cxnLst>
    <dgm:cxn modelId="{D10C8100-156C-452D-A127-099D0919869E}" type="presOf" srcId="{C4B205E3-7F7F-450D-93C9-D30C643D7AF7}" destId="{6D2F92CE-D12E-4344-8582-091CC08B511A}" srcOrd="0" destOrd="0" presId="urn:microsoft.com/office/officeart/2008/layout/LinedList"/>
    <dgm:cxn modelId="{D732BC32-B40B-46BB-BF8B-BC10D30E7DF4}" srcId="{C4B205E3-7F7F-450D-93C9-D30C643D7AF7}" destId="{7824008B-AE76-49C4-A36F-45E5B5450245}" srcOrd="0" destOrd="0" parTransId="{8F4A79D3-B185-4C76-A1DB-ADA93ADA3706}" sibTransId="{F5EC066A-099C-4EE9-AE18-1D298191F523}"/>
    <dgm:cxn modelId="{237D5367-B7BB-458E-A90F-9A803EBCC47A}" type="presOf" srcId="{5EB66916-909A-4216-BF71-48509D506E73}" destId="{EA4965B3-16BA-47F7-AD5F-5FE1735FD16D}" srcOrd="0" destOrd="0" presId="urn:microsoft.com/office/officeart/2008/layout/LinedList"/>
    <dgm:cxn modelId="{80BE7170-5DBF-446B-9BB9-352B3FCCE1DE}" type="presOf" srcId="{7824008B-AE76-49C4-A36F-45E5B5450245}" destId="{B1CE7423-D794-4377-A332-032B8FA60335}" srcOrd="0" destOrd="0" presId="urn:microsoft.com/office/officeart/2008/layout/LinedList"/>
    <dgm:cxn modelId="{AD4CCBB4-61AA-42A0-BEDB-C44F1914FBE8}" srcId="{C4B205E3-7F7F-450D-93C9-D30C643D7AF7}" destId="{5EB66916-909A-4216-BF71-48509D506E73}" srcOrd="1" destOrd="0" parTransId="{8E8D26F8-7A7C-4FA5-871C-4A7C06BC3540}" sibTransId="{8F8DD828-4F7A-4CA0-8615-9121DBBDA521}"/>
    <dgm:cxn modelId="{8F119FA7-9B36-4758-9692-752B0EA8B5BF}" type="presParOf" srcId="{6D2F92CE-D12E-4344-8582-091CC08B511A}" destId="{2963000D-CA53-4D3D-BD5B-E2CC148586D7}" srcOrd="0" destOrd="0" presId="urn:microsoft.com/office/officeart/2008/layout/LinedList"/>
    <dgm:cxn modelId="{D72CCE78-3FC7-409A-AAFD-F723E01DDB8E}" type="presParOf" srcId="{6D2F92CE-D12E-4344-8582-091CC08B511A}" destId="{B968355D-97A0-4E84-BB29-BFDD1C84AA77}" srcOrd="1" destOrd="0" presId="urn:microsoft.com/office/officeart/2008/layout/LinedList"/>
    <dgm:cxn modelId="{250E7A85-909A-427C-9A63-F5C65DB2859F}" type="presParOf" srcId="{B968355D-97A0-4E84-BB29-BFDD1C84AA77}" destId="{B1CE7423-D794-4377-A332-032B8FA60335}" srcOrd="0" destOrd="0" presId="urn:microsoft.com/office/officeart/2008/layout/LinedList"/>
    <dgm:cxn modelId="{D6E7401A-C3FF-466A-A507-C40F145D8DEF}" type="presParOf" srcId="{B968355D-97A0-4E84-BB29-BFDD1C84AA77}" destId="{8A7C7C07-152D-4CA1-8D6C-CE0DBCDB72C2}" srcOrd="1" destOrd="0" presId="urn:microsoft.com/office/officeart/2008/layout/LinedList"/>
    <dgm:cxn modelId="{65DC2BFA-7AAB-4EF7-B4F0-6807FE585044}" type="presParOf" srcId="{6D2F92CE-D12E-4344-8582-091CC08B511A}" destId="{B269896C-3A64-411E-ADE3-D4BCBB777950}" srcOrd="2" destOrd="0" presId="urn:microsoft.com/office/officeart/2008/layout/LinedList"/>
    <dgm:cxn modelId="{5C23B9D2-808C-4B65-9DAE-4D0B652B9842}" type="presParOf" srcId="{6D2F92CE-D12E-4344-8582-091CC08B511A}" destId="{53211C09-6BB6-4555-8759-D69C3D94C26B}" srcOrd="3" destOrd="0" presId="urn:microsoft.com/office/officeart/2008/layout/LinedList"/>
    <dgm:cxn modelId="{05D25C77-664D-4757-9EF2-231081451EF1}" type="presParOf" srcId="{53211C09-6BB6-4555-8759-D69C3D94C26B}" destId="{EA4965B3-16BA-47F7-AD5F-5FE1735FD16D}" srcOrd="0" destOrd="0" presId="urn:microsoft.com/office/officeart/2008/layout/LinedList"/>
    <dgm:cxn modelId="{08EC3686-FA4B-4887-A12F-045908C41C23}" type="presParOf" srcId="{53211C09-6BB6-4555-8759-D69C3D94C26B}" destId="{ED4728A8-4877-41B0-9CAB-B0106FD4819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806C9A2-EA88-40D5-9C82-7EE90DED26F5}" type="doc">
      <dgm:prSet loTypeId="urn:microsoft.com/office/officeart/2008/layout/LinedList" loCatId="list" qsTypeId="urn:microsoft.com/office/officeart/2005/8/quickstyle/simple1" qsCatId="simple" csTypeId="urn:microsoft.com/office/officeart/2005/8/colors/colorful5" csCatId="colorful" phldr="1"/>
      <dgm:spPr/>
      <dgm:t>
        <a:bodyPr/>
        <a:lstStyle/>
        <a:p>
          <a:endParaRPr lang="en-US"/>
        </a:p>
      </dgm:t>
    </dgm:pt>
    <dgm:pt modelId="{6E45A224-E4C1-42F2-BAC9-854ED3AF5E67}">
      <dgm:prSet/>
      <dgm:spPr/>
      <dgm:t>
        <a:bodyPr/>
        <a:lstStyle/>
        <a:p>
          <a:r>
            <a:rPr lang="en-US"/>
            <a:t>New York 311 Call Center Data 2.7GB</a:t>
          </a:r>
        </a:p>
      </dgm:t>
    </dgm:pt>
    <dgm:pt modelId="{767577E9-5BB4-48F2-83AB-F747D93C850B}" type="parTrans" cxnId="{9D455CBB-8046-48A2-B9B2-B1FDC7D6532D}">
      <dgm:prSet/>
      <dgm:spPr/>
      <dgm:t>
        <a:bodyPr/>
        <a:lstStyle/>
        <a:p>
          <a:endParaRPr lang="en-US"/>
        </a:p>
      </dgm:t>
    </dgm:pt>
    <dgm:pt modelId="{5C991DE0-F922-4EEF-AB24-36AA349C8923}" type="sibTrans" cxnId="{9D455CBB-8046-48A2-B9B2-B1FDC7D6532D}">
      <dgm:prSet/>
      <dgm:spPr/>
      <dgm:t>
        <a:bodyPr/>
        <a:lstStyle/>
        <a:p>
          <a:endParaRPr lang="en-US"/>
        </a:p>
      </dgm:t>
    </dgm:pt>
    <dgm:pt modelId="{6F13437C-6EAE-43D0-9616-00F0F1A54FD7}">
      <dgm:prSet/>
      <dgm:spPr/>
      <dgm:t>
        <a:bodyPr/>
        <a:lstStyle/>
        <a:p>
          <a:r>
            <a:rPr lang="en-US" dirty="0">
              <a:hlinkClick xmlns:r="http://schemas.openxmlformats.org/officeDocument/2006/relationships" r:id="rId1"/>
            </a:rPr>
            <a:t>https://data.cityofnewyork.us/api/views/aiww-p3af/rows.csv?accessType=DOWNLOAD</a:t>
          </a:r>
          <a:endParaRPr lang="en-US" dirty="0"/>
        </a:p>
      </dgm:t>
    </dgm:pt>
    <dgm:pt modelId="{61A33D2E-E341-491D-8BF7-72F02A390771}" type="parTrans" cxnId="{EA953DC3-EDDF-47D7-89E3-57942FC10D8F}">
      <dgm:prSet/>
      <dgm:spPr/>
      <dgm:t>
        <a:bodyPr/>
        <a:lstStyle/>
        <a:p>
          <a:endParaRPr lang="en-US"/>
        </a:p>
      </dgm:t>
    </dgm:pt>
    <dgm:pt modelId="{DBBD1CA7-36DE-4E8A-B374-F8963EB162FF}" type="sibTrans" cxnId="{EA953DC3-EDDF-47D7-89E3-57942FC10D8F}">
      <dgm:prSet/>
      <dgm:spPr/>
      <dgm:t>
        <a:bodyPr/>
        <a:lstStyle/>
        <a:p>
          <a:endParaRPr lang="en-US"/>
        </a:p>
      </dgm:t>
    </dgm:pt>
    <dgm:pt modelId="{7E88831C-9605-4EEF-9C22-F691C029D94D}">
      <dgm:prSet/>
      <dgm:spPr/>
      <dgm:t>
        <a:bodyPr/>
        <a:lstStyle/>
        <a:p>
          <a:r>
            <a:rPr lang="en-US">
              <a:hlinkClick xmlns:r="http://schemas.openxmlformats.org/officeDocument/2006/relationships" r:id="rId2"/>
            </a:rPr>
            <a:t>https://data.cityofnewyork.us/api/views/uzcy-9puk/rows.csv?accessType=DOWNLOAD</a:t>
          </a:r>
          <a:endParaRPr lang="en-US"/>
        </a:p>
      </dgm:t>
    </dgm:pt>
    <dgm:pt modelId="{DD37B6EB-0ABC-4899-81A3-DF82C610C052}" type="parTrans" cxnId="{4DB3FE5B-EA82-4DDC-982C-D8F661402C12}">
      <dgm:prSet/>
      <dgm:spPr/>
      <dgm:t>
        <a:bodyPr/>
        <a:lstStyle/>
        <a:p>
          <a:endParaRPr lang="en-US"/>
        </a:p>
      </dgm:t>
    </dgm:pt>
    <dgm:pt modelId="{641BF074-1480-4AC8-8010-661D5E7ACC4E}" type="sibTrans" cxnId="{4DB3FE5B-EA82-4DDC-982C-D8F661402C12}">
      <dgm:prSet/>
      <dgm:spPr/>
      <dgm:t>
        <a:bodyPr/>
        <a:lstStyle/>
        <a:p>
          <a:endParaRPr lang="en-US"/>
        </a:p>
      </dgm:t>
    </dgm:pt>
    <dgm:pt modelId="{2A294588-A22C-49DD-94CF-AD14EEB3B3F4}">
      <dgm:prSet/>
      <dgm:spPr/>
      <dgm:t>
        <a:bodyPr/>
        <a:lstStyle/>
        <a:p>
          <a:r>
            <a:rPr lang="en-US">
              <a:hlinkClick xmlns:r="http://schemas.openxmlformats.org/officeDocument/2006/relationships" r:id="rId3"/>
            </a:rPr>
            <a:t>https://data.cityofnewyork.us/api/views/3rfa-3xsf/rows.csv?accessType=DOWNLOAD</a:t>
          </a:r>
          <a:r>
            <a:rPr lang="en-US"/>
            <a:t> </a:t>
          </a:r>
        </a:p>
      </dgm:t>
    </dgm:pt>
    <dgm:pt modelId="{335092FD-4ECB-403C-A2FE-93D138A885A6}" type="parTrans" cxnId="{D8AE09E3-B7ED-49CE-8568-DFC44C538A5A}">
      <dgm:prSet/>
      <dgm:spPr/>
      <dgm:t>
        <a:bodyPr/>
        <a:lstStyle/>
        <a:p>
          <a:endParaRPr lang="en-US"/>
        </a:p>
      </dgm:t>
    </dgm:pt>
    <dgm:pt modelId="{7D181EF7-2A58-4019-A68A-F46DF014E9BC}" type="sibTrans" cxnId="{D8AE09E3-B7ED-49CE-8568-DFC44C538A5A}">
      <dgm:prSet/>
      <dgm:spPr/>
      <dgm:t>
        <a:bodyPr/>
        <a:lstStyle/>
        <a:p>
          <a:endParaRPr lang="en-US"/>
        </a:p>
      </dgm:t>
    </dgm:pt>
    <dgm:pt modelId="{5F79E9B6-E137-414E-875A-958C4D96D33C}">
      <dgm:prSet/>
      <dgm:spPr/>
      <dgm:t>
        <a:bodyPr/>
        <a:lstStyle/>
        <a:p>
          <a:r>
            <a:rPr lang="en-US"/>
            <a:t>https://github.com/lab1213/cis5200</a:t>
          </a:r>
        </a:p>
      </dgm:t>
    </dgm:pt>
    <dgm:pt modelId="{B7BCE7C6-908E-402D-82F7-B9A932714A1D}" type="parTrans" cxnId="{783F29DE-D618-47C2-9199-7C37E32835ED}">
      <dgm:prSet/>
      <dgm:spPr/>
      <dgm:t>
        <a:bodyPr/>
        <a:lstStyle/>
        <a:p>
          <a:endParaRPr lang="en-US"/>
        </a:p>
      </dgm:t>
    </dgm:pt>
    <dgm:pt modelId="{FC61BA2C-0BEC-4562-B339-A155E9A799DF}" type="sibTrans" cxnId="{783F29DE-D618-47C2-9199-7C37E32835ED}">
      <dgm:prSet/>
      <dgm:spPr/>
      <dgm:t>
        <a:bodyPr/>
        <a:lstStyle/>
        <a:p>
          <a:endParaRPr lang="en-US"/>
        </a:p>
      </dgm:t>
    </dgm:pt>
    <dgm:pt modelId="{F748C9BC-8EB9-4980-9A02-8A50A6C46C0A}" type="pres">
      <dgm:prSet presAssocID="{4806C9A2-EA88-40D5-9C82-7EE90DED26F5}" presName="vert0" presStyleCnt="0">
        <dgm:presLayoutVars>
          <dgm:dir/>
          <dgm:animOne val="branch"/>
          <dgm:animLvl val="lvl"/>
        </dgm:presLayoutVars>
      </dgm:prSet>
      <dgm:spPr/>
    </dgm:pt>
    <dgm:pt modelId="{896906D9-F3A4-4453-BC31-1D1352759075}" type="pres">
      <dgm:prSet presAssocID="{6E45A224-E4C1-42F2-BAC9-854ED3AF5E67}" presName="thickLine" presStyleLbl="alignNode1" presStyleIdx="0" presStyleCnt="5"/>
      <dgm:spPr/>
    </dgm:pt>
    <dgm:pt modelId="{10F655DD-C078-4912-B858-9D85EB6F8551}" type="pres">
      <dgm:prSet presAssocID="{6E45A224-E4C1-42F2-BAC9-854ED3AF5E67}" presName="horz1" presStyleCnt="0"/>
      <dgm:spPr/>
    </dgm:pt>
    <dgm:pt modelId="{E7F993B5-5885-47BC-8EA9-06A08783B25E}" type="pres">
      <dgm:prSet presAssocID="{6E45A224-E4C1-42F2-BAC9-854ED3AF5E67}" presName="tx1" presStyleLbl="revTx" presStyleIdx="0" presStyleCnt="5"/>
      <dgm:spPr/>
    </dgm:pt>
    <dgm:pt modelId="{7E04028A-9F6C-42C0-919F-12049F54377E}" type="pres">
      <dgm:prSet presAssocID="{6E45A224-E4C1-42F2-BAC9-854ED3AF5E67}" presName="vert1" presStyleCnt="0"/>
      <dgm:spPr/>
    </dgm:pt>
    <dgm:pt modelId="{39E81751-CA5C-4365-894C-9C110FC52A97}" type="pres">
      <dgm:prSet presAssocID="{6F13437C-6EAE-43D0-9616-00F0F1A54FD7}" presName="thickLine" presStyleLbl="alignNode1" presStyleIdx="1" presStyleCnt="5"/>
      <dgm:spPr/>
    </dgm:pt>
    <dgm:pt modelId="{B065B5B3-E1B3-4505-BD01-FC59D91A5621}" type="pres">
      <dgm:prSet presAssocID="{6F13437C-6EAE-43D0-9616-00F0F1A54FD7}" presName="horz1" presStyleCnt="0"/>
      <dgm:spPr/>
    </dgm:pt>
    <dgm:pt modelId="{7D23CE79-51A6-400C-B706-E265E00D2470}" type="pres">
      <dgm:prSet presAssocID="{6F13437C-6EAE-43D0-9616-00F0F1A54FD7}" presName="tx1" presStyleLbl="revTx" presStyleIdx="1" presStyleCnt="5"/>
      <dgm:spPr/>
    </dgm:pt>
    <dgm:pt modelId="{0953DF23-E884-495D-AD56-1CE8C1728933}" type="pres">
      <dgm:prSet presAssocID="{6F13437C-6EAE-43D0-9616-00F0F1A54FD7}" presName="vert1" presStyleCnt="0"/>
      <dgm:spPr/>
    </dgm:pt>
    <dgm:pt modelId="{E786BA56-241F-41F8-B263-02E4C3BBD516}" type="pres">
      <dgm:prSet presAssocID="{7E88831C-9605-4EEF-9C22-F691C029D94D}" presName="thickLine" presStyleLbl="alignNode1" presStyleIdx="2" presStyleCnt="5"/>
      <dgm:spPr/>
    </dgm:pt>
    <dgm:pt modelId="{7757D1F7-1144-4411-895D-AF13E9B8FFEA}" type="pres">
      <dgm:prSet presAssocID="{7E88831C-9605-4EEF-9C22-F691C029D94D}" presName="horz1" presStyleCnt="0"/>
      <dgm:spPr/>
    </dgm:pt>
    <dgm:pt modelId="{818DA5D2-AF97-4852-BF80-58E704FAD063}" type="pres">
      <dgm:prSet presAssocID="{7E88831C-9605-4EEF-9C22-F691C029D94D}" presName="tx1" presStyleLbl="revTx" presStyleIdx="2" presStyleCnt="5"/>
      <dgm:spPr/>
    </dgm:pt>
    <dgm:pt modelId="{5537D806-61B2-48AF-9DB6-66AF09B72BB3}" type="pres">
      <dgm:prSet presAssocID="{7E88831C-9605-4EEF-9C22-F691C029D94D}" presName="vert1" presStyleCnt="0"/>
      <dgm:spPr/>
    </dgm:pt>
    <dgm:pt modelId="{5C9EC3C6-49E3-44FC-B1ED-D0412569907B}" type="pres">
      <dgm:prSet presAssocID="{2A294588-A22C-49DD-94CF-AD14EEB3B3F4}" presName="thickLine" presStyleLbl="alignNode1" presStyleIdx="3" presStyleCnt="5"/>
      <dgm:spPr/>
    </dgm:pt>
    <dgm:pt modelId="{50443F7A-7E24-4025-8A08-1379102AAB8E}" type="pres">
      <dgm:prSet presAssocID="{2A294588-A22C-49DD-94CF-AD14EEB3B3F4}" presName="horz1" presStyleCnt="0"/>
      <dgm:spPr/>
    </dgm:pt>
    <dgm:pt modelId="{BF950FC0-8E72-46A3-9806-E76AC59BBEDC}" type="pres">
      <dgm:prSet presAssocID="{2A294588-A22C-49DD-94CF-AD14EEB3B3F4}" presName="tx1" presStyleLbl="revTx" presStyleIdx="3" presStyleCnt="5"/>
      <dgm:spPr/>
    </dgm:pt>
    <dgm:pt modelId="{DCC19912-AF64-467E-97F9-D8CD5BD280BC}" type="pres">
      <dgm:prSet presAssocID="{2A294588-A22C-49DD-94CF-AD14EEB3B3F4}" presName="vert1" presStyleCnt="0"/>
      <dgm:spPr/>
    </dgm:pt>
    <dgm:pt modelId="{F625CF11-99DD-4C21-8FF4-2C4C5F1213B6}" type="pres">
      <dgm:prSet presAssocID="{5F79E9B6-E137-414E-875A-958C4D96D33C}" presName="thickLine" presStyleLbl="alignNode1" presStyleIdx="4" presStyleCnt="5"/>
      <dgm:spPr/>
    </dgm:pt>
    <dgm:pt modelId="{5EAFD861-9086-477D-9358-410BA60D4E3E}" type="pres">
      <dgm:prSet presAssocID="{5F79E9B6-E137-414E-875A-958C4D96D33C}" presName="horz1" presStyleCnt="0"/>
      <dgm:spPr/>
    </dgm:pt>
    <dgm:pt modelId="{0B66037C-4A3F-408F-A210-2B7AB82E6B2C}" type="pres">
      <dgm:prSet presAssocID="{5F79E9B6-E137-414E-875A-958C4D96D33C}" presName="tx1" presStyleLbl="revTx" presStyleIdx="4" presStyleCnt="5"/>
      <dgm:spPr/>
    </dgm:pt>
    <dgm:pt modelId="{EBEDDF0D-9018-4E70-AECF-304AAE653A47}" type="pres">
      <dgm:prSet presAssocID="{5F79E9B6-E137-414E-875A-958C4D96D33C}" presName="vert1" presStyleCnt="0"/>
      <dgm:spPr/>
    </dgm:pt>
  </dgm:ptLst>
  <dgm:cxnLst>
    <dgm:cxn modelId="{05F8FE00-EE66-4156-9753-7891F6CBB667}" type="presOf" srcId="{7E88831C-9605-4EEF-9C22-F691C029D94D}" destId="{818DA5D2-AF97-4852-BF80-58E704FAD063}" srcOrd="0" destOrd="0" presId="urn:microsoft.com/office/officeart/2008/layout/LinedList"/>
    <dgm:cxn modelId="{A3781F32-9A20-4ABA-9538-CAF3718C79B0}" type="presOf" srcId="{6E45A224-E4C1-42F2-BAC9-854ED3AF5E67}" destId="{E7F993B5-5885-47BC-8EA9-06A08783B25E}" srcOrd="0" destOrd="0" presId="urn:microsoft.com/office/officeart/2008/layout/LinedList"/>
    <dgm:cxn modelId="{4DB3FE5B-EA82-4DDC-982C-D8F661402C12}" srcId="{4806C9A2-EA88-40D5-9C82-7EE90DED26F5}" destId="{7E88831C-9605-4EEF-9C22-F691C029D94D}" srcOrd="2" destOrd="0" parTransId="{DD37B6EB-0ABC-4899-81A3-DF82C610C052}" sibTransId="{641BF074-1480-4AC8-8010-661D5E7ACC4E}"/>
    <dgm:cxn modelId="{B5C4B147-4C71-4676-A7DC-8E411A4392FE}" type="presOf" srcId="{4806C9A2-EA88-40D5-9C82-7EE90DED26F5}" destId="{F748C9BC-8EB9-4980-9A02-8A50A6C46C0A}" srcOrd="0" destOrd="0" presId="urn:microsoft.com/office/officeart/2008/layout/LinedList"/>
    <dgm:cxn modelId="{A4197849-6064-49E2-A78D-768FD7346CD1}" type="presOf" srcId="{6F13437C-6EAE-43D0-9616-00F0F1A54FD7}" destId="{7D23CE79-51A6-400C-B706-E265E00D2470}" srcOrd="0" destOrd="0" presId="urn:microsoft.com/office/officeart/2008/layout/LinedList"/>
    <dgm:cxn modelId="{E7CF4E6C-305E-44AD-AEB4-55999DB60B0B}" type="presOf" srcId="{2A294588-A22C-49DD-94CF-AD14EEB3B3F4}" destId="{BF950FC0-8E72-46A3-9806-E76AC59BBEDC}" srcOrd="0" destOrd="0" presId="urn:microsoft.com/office/officeart/2008/layout/LinedList"/>
    <dgm:cxn modelId="{9D455CBB-8046-48A2-B9B2-B1FDC7D6532D}" srcId="{4806C9A2-EA88-40D5-9C82-7EE90DED26F5}" destId="{6E45A224-E4C1-42F2-BAC9-854ED3AF5E67}" srcOrd="0" destOrd="0" parTransId="{767577E9-5BB4-48F2-83AB-F747D93C850B}" sibTransId="{5C991DE0-F922-4EEF-AB24-36AA349C8923}"/>
    <dgm:cxn modelId="{D1F61ABF-941A-487B-A1A7-BDD23EC0AFB5}" type="presOf" srcId="{5F79E9B6-E137-414E-875A-958C4D96D33C}" destId="{0B66037C-4A3F-408F-A210-2B7AB82E6B2C}" srcOrd="0" destOrd="0" presId="urn:microsoft.com/office/officeart/2008/layout/LinedList"/>
    <dgm:cxn modelId="{EA953DC3-EDDF-47D7-89E3-57942FC10D8F}" srcId="{4806C9A2-EA88-40D5-9C82-7EE90DED26F5}" destId="{6F13437C-6EAE-43D0-9616-00F0F1A54FD7}" srcOrd="1" destOrd="0" parTransId="{61A33D2E-E341-491D-8BF7-72F02A390771}" sibTransId="{DBBD1CA7-36DE-4E8A-B374-F8963EB162FF}"/>
    <dgm:cxn modelId="{783F29DE-D618-47C2-9199-7C37E32835ED}" srcId="{4806C9A2-EA88-40D5-9C82-7EE90DED26F5}" destId="{5F79E9B6-E137-414E-875A-958C4D96D33C}" srcOrd="4" destOrd="0" parTransId="{B7BCE7C6-908E-402D-82F7-B9A932714A1D}" sibTransId="{FC61BA2C-0BEC-4562-B339-A155E9A799DF}"/>
    <dgm:cxn modelId="{D8AE09E3-B7ED-49CE-8568-DFC44C538A5A}" srcId="{4806C9A2-EA88-40D5-9C82-7EE90DED26F5}" destId="{2A294588-A22C-49DD-94CF-AD14EEB3B3F4}" srcOrd="3" destOrd="0" parTransId="{335092FD-4ECB-403C-A2FE-93D138A885A6}" sibTransId="{7D181EF7-2A58-4019-A68A-F46DF014E9BC}"/>
    <dgm:cxn modelId="{D02CB843-C038-4A9B-B547-7E1FEE811E80}" type="presParOf" srcId="{F748C9BC-8EB9-4980-9A02-8A50A6C46C0A}" destId="{896906D9-F3A4-4453-BC31-1D1352759075}" srcOrd="0" destOrd="0" presId="urn:microsoft.com/office/officeart/2008/layout/LinedList"/>
    <dgm:cxn modelId="{5F905AF8-C189-42BA-8F12-9A3054134E15}" type="presParOf" srcId="{F748C9BC-8EB9-4980-9A02-8A50A6C46C0A}" destId="{10F655DD-C078-4912-B858-9D85EB6F8551}" srcOrd="1" destOrd="0" presId="urn:microsoft.com/office/officeart/2008/layout/LinedList"/>
    <dgm:cxn modelId="{52C4D54D-2A44-420E-AD74-A0448FCF7DBA}" type="presParOf" srcId="{10F655DD-C078-4912-B858-9D85EB6F8551}" destId="{E7F993B5-5885-47BC-8EA9-06A08783B25E}" srcOrd="0" destOrd="0" presId="urn:microsoft.com/office/officeart/2008/layout/LinedList"/>
    <dgm:cxn modelId="{09F0A752-BA0C-4678-B3BC-C39E67BBD11E}" type="presParOf" srcId="{10F655DD-C078-4912-B858-9D85EB6F8551}" destId="{7E04028A-9F6C-42C0-919F-12049F54377E}" srcOrd="1" destOrd="0" presId="urn:microsoft.com/office/officeart/2008/layout/LinedList"/>
    <dgm:cxn modelId="{D6C5EF5E-5720-4F7F-B8B8-490175EEA7C6}" type="presParOf" srcId="{F748C9BC-8EB9-4980-9A02-8A50A6C46C0A}" destId="{39E81751-CA5C-4365-894C-9C110FC52A97}" srcOrd="2" destOrd="0" presId="urn:microsoft.com/office/officeart/2008/layout/LinedList"/>
    <dgm:cxn modelId="{304E35FF-FA37-46BE-BC5E-0F374DA188A0}" type="presParOf" srcId="{F748C9BC-8EB9-4980-9A02-8A50A6C46C0A}" destId="{B065B5B3-E1B3-4505-BD01-FC59D91A5621}" srcOrd="3" destOrd="0" presId="urn:microsoft.com/office/officeart/2008/layout/LinedList"/>
    <dgm:cxn modelId="{A4654F84-0E28-4366-9230-798EE4DE78FB}" type="presParOf" srcId="{B065B5B3-E1B3-4505-BD01-FC59D91A5621}" destId="{7D23CE79-51A6-400C-B706-E265E00D2470}" srcOrd="0" destOrd="0" presId="urn:microsoft.com/office/officeart/2008/layout/LinedList"/>
    <dgm:cxn modelId="{3C244B17-C023-493C-9115-F883A1E89A8A}" type="presParOf" srcId="{B065B5B3-E1B3-4505-BD01-FC59D91A5621}" destId="{0953DF23-E884-495D-AD56-1CE8C1728933}" srcOrd="1" destOrd="0" presId="urn:microsoft.com/office/officeart/2008/layout/LinedList"/>
    <dgm:cxn modelId="{8933DFF6-2B79-4102-9CA7-B6A6DEF1F0A3}" type="presParOf" srcId="{F748C9BC-8EB9-4980-9A02-8A50A6C46C0A}" destId="{E786BA56-241F-41F8-B263-02E4C3BBD516}" srcOrd="4" destOrd="0" presId="urn:microsoft.com/office/officeart/2008/layout/LinedList"/>
    <dgm:cxn modelId="{AAC7A89C-62F1-4886-989F-D9771ECF69E5}" type="presParOf" srcId="{F748C9BC-8EB9-4980-9A02-8A50A6C46C0A}" destId="{7757D1F7-1144-4411-895D-AF13E9B8FFEA}" srcOrd="5" destOrd="0" presId="urn:microsoft.com/office/officeart/2008/layout/LinedList"/>
    <dgm:cxn modelId="{18E76A86-92D5-4ACE-AC15-5E43EA975D62}" type="presParOf" srcId="{7757D1F7-1144-4411-895D-AF13E9B8FFEA}" destId="{818DA5D2-AF97-4852-BF80-58E704FAD063}" srcOrd="0" destOrd="0" presId="urn:microsoft.com/office/officeart/2008/layout/LinedList"/>
    <dgm:cxn modelId="{AC2C2213-DD1C-4BD5-A2E3-B53EE638FBC0}" type="presParOf" srcId="{7757D1F7-1144-4411-895D-AF13E9B8FFEA}" destId="{5537D806-61B2-48AF-9DB6-66AF09B72BB3}" srcOrd="1" destOrd="0" presId="urn:microsoft.com/office/officeart/2008/layout/LinedList"/>
    <dgm:cxn modelId="{BF03D577-C0A9-47C6-975E-1826617A34CB}" type="presParOf" srcId="{F748C9BC-8EB9-4980-9A02-8A50A6C46C0A}" destId="{5C9EC3C6-49E3-44FC-B1ED-D0412569907B}" srcOrd="6" destOrd="0" presId="urn:microsoft.com/office/officeart/2008/layout/LinedList"/>
    <dgm:cxn modelId="{D8A63932-8751-4DEC-BED5-E296D8C67623}" type="presParOf" srcId="{F748C9BC-8EB9-4980-9A02-8A50A6C46C0A}" destId="{50443F7A-7E24-4025-8A08-1379102AAB8E}" srcOrd="7" destOrd="0" presId="urn:microsoft.com/office/officeart/2008/layout/LinedList"/>
    <dgm:cxn modelId="{E179AAC5-8421-4247-873D-3966EE7DCE55}" type="presParOf" srcId="{50443F7A-7E24-4025-8A08-1379102AAB8E}" destId="{BF950FC0-8E72-46A3-9806-E76AC59BBEDC}" srcOrd="0" destOrd="0" presId="urn:microsoft.com/office/officeart/2008/layout/LinedList"/>
    <dgm:cxn modelId="{A71898BA-B38C-4C59-91CF-2265913C48BE}" type="presParOf" srcId="{50443F7A-7E24-4025-8A08-1379102AAB8E}" destId="{DCC19912-AF64-467E-97F9-D8CD5BD280BC}" srcOrd="1" destOrd="0" presId="urn:microsoft.com/office/officeart/2008/layout/LinedList"/>
    <dgm:cxn modelId="{28C282E5-E1DE-44F4-8FD6-22897DB188E4}" type="presParOf" srcId="{F748C9BC-8EB9-4980-9A02-8A50A6C46C0A}" destId="{F625CF11-99DD-4C21-8FF4-2C4C5F1213B6}" srcOrd="8" destOrd="0" presId="urn:microsoft.com/office/officeart/2008/layout/LinedList"/>
    <dgm:cxn modelId="{EF3D37AF-698A-4B02-B13A-75C35762BEEE}" type="presParOf" srcId="{F748C9BC-8EB9-4980-9A02-8A50A6C46C0A}" destId="{5EAFD861-9086-477D-9358-410BA60D4E3E}" srcOrd="9" destOrd="0" presId="urn:microsoft.com/office/officeart/2008/layout/LinedList"/>
    <dgm:cxn modelId="{1B36F09D-E299-4130-927C-73DFAC33C78E}" type="presParOf" srcId="{5EAFD861-9086-477D-9358-410BA60D4E3E}" destId="{0B66037C-4A3F-408F-A210-2B7AB82E6B2C}" srcOrd="0" destOrd="0" presId="urn:microsoft.com/office/officeart/2008/layout/LinedList"/>
    <dgm:cxn modelId="{666A9A8C-F08A-4C7D-BD75-6B461CD5466B}" type="presParOf" srcId="{5EAFD861-9086-477D-9358-410BA60D4E3E}" destId="{EBEDDF0D-9018-4E70-AECF-304AAE653A4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9ED88E-2307-4756-92C6-E9CD456E9E92}">
      <dsp:nvSpPr>
        <dsp:cNvPr id="0" name=""/>
        <dsp:cNvSpPr/>
      </dsp:nvSpPr>
      <dsp:spPr>
        <a:xfrm>
          <a:off x="0" y="1903"/>
          <a:ext cx="6513603" cy="81125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65E820-A880-4934-963A-1AF8F57BF31E}">
      <dsp:nvSpPr>
        <dsp:cNvPr id="0" name=""/>
        <dsp:cNvSpPr/>
      </dsp:nvSpPr>
      <dsp:spPr>
        <a:xfrm>
          <a:off x="245405" y="184436"/>
          <a:ext cx="446191" cy="446191"/>
        </a:xfrm>
        <a:prstGeom prst="rect">
          <a:avLst/>
        </a:prstGeom>
        <a:blipFill>
          <a:blip xmlns:r="http://schemas.openxmlformats.org/officeDocument/2006/relationships" r:embed="rId1" cstate="hqprint">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4EB28CD-42EF-4D33-911A-BB64FB548120}">
      <dsp:nvSpPr>
        <dsp:cNvPr id="0" name=""/>
        <dsp:cNvSpPr/>
      </dsp:nvSpPr>
      <dsp:spPr>
        <a:xfrm>
          <a:off x="937002" y="1903"/>
          <a:ext cx="5576601"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1244600">
            <a:lnSpc>
              <a:spcPct val="90000"/>
            </a:lnSpc>
            <a:spcBef>
              <a:spcPct val="0"/>
            </a:spcBef>
            <a:spcAft>
              <a:spcPct val="35000"/>
            </a:spcAft>
            <a:buNone/>
          </a:pPr>
          <a:r>
            <a:rPr lang="en-US" sz="2800" kern="1200" dirty="0"/>
            <a:t>311 Intro </a:t>
          </a:r>
        </a:p>
      </dsp:txBody>
      <dsp:txXfrm>
        <a:off x="937002" y="1903"/>
        <a:ext cx="5576601" cy="811257"/>
      </dsp:txXfrm>
    </dsp:sp>
    <dsp:sp modelId="{3A62BA98-6566-4BDB-A0A4-0E194A3DBC61}">
      <dsp:nvSpPr>
        <dsp:cNvPr id="0" name=""/>
        <dsp:cNvSpPr/>
      </dsp:nvSpPr>
      <dsp:spPr>
        <a:xfrm>
          <a:off x="0" y="1015975"/>
          <a:ext cx="6513603" cy="81125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14B2DC4-8F7F-4143-9FBE-918228ADC718}">
      <dsp:nvSpPr>
        <dsp:cNvPr id="0" name=""/>
        <dsp:cNvSpPr/>
      </dsp:nvSpPr>
      <dsp:spPr>
        <a:xfrm>
          <a:off x="245405" y="1198508"/>
          <a:ext cx="446191" cy="446191"/>
        </a:xfrm>
        <a:prstGeom prst="rect">
          <a:avLst/>
        </a:prstGeom>
        <a:blipFill>
          <a:blip xmlns:r="http://schemas.openxmlformats.org/officeDocument/2006/relationships" r:embed="rId3" cstate="hq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3D8FD6-BC34-4E1F-BF2B-FB2B092B2942}">
      <dsp:nvSpPr>
        <dsp:cNvPr id="0" name=""/>
        <dsp:cNvSpPr/>
      </dsp:nvSpPr>
      <dsp:spPr>
        <a:xfrm>
          <a:off x="937002" y="1015975"/>
          <a:ext cx="5576601"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1244600">
            <a:lnSpc>
              <a:spcPct val="90000"/>
            </a:lnSpc>
            <a:spcBef>
              <a:spcPct val="0"/>
            </a:spcBef>
            <a:spcAft>
              <a:spcPct val="35000"/>
            </a:spcAft>
            <a:buNone/>
          </a:pPr>
          <a:r>
            <a:rPr lang="en-US" sz="2800" kern="1200" dirty="0"/>
            <a:t>Project Specs</a:t>
          </a:r>
        </a:p>
      </dsp:txBody>
      <dsp:txXfrm>
        <a:off x="937002" y="1015975"/>
        <a:ext cx="5576601" cy="811257"/>
      </dsp:txXfrm>
    </dsp:sp>
    <dsp:sp modelId="{E8504399-8991-4132-9454-AB0EED998EDD}">
      <dsp:nvSpPr>
        <dsp:cNvPr id="0" name=""/>
        <dsp:cNvSpPr/>
      </dsp:nvSpPr>
      <dsp:spPr>
        <a:xfrm>
          <a:off x="0" y="2030048"/>
          <a:ext cx="6513603" cy="811257"/>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8F3FBFC-97DF-409F-B210-A11621BB12C0}">
      <dsp:nvSpPr>
        <dsp:cNvPr id="0" name=""/>
        <dsp:cNvSpPr/>
      </dsp:nvSpPr>
      <dsp:spPr>
        <a:xfrm>
          <a:off x="245405" y="2212581"/>
          <a:ext cx="446191" cy="446191"/>
        </a:xfrm>
        <a:prstGeom prst="rect">
          <a:avLst/>
        </a:prstGeom>
        <a:blipFill>
          <a:blip xmlns:r="http://schemas.openxmlformats.org/officeDocument/2006/relationships" r:embed="rId5" cstate="hq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A546FC9-998A-44E2-AB00-2BA13467D25A}">
      <dsp:nvSpPr>
        <dsp:cNvPr id="0" name=""/>
        <dsp:cNvSpPr/>
      </dsp:nvSpPr>
      <dsp:spPr>
        <a:xfrm>
          <a:off x="937002" y="2030048"/>
          <a:ext cx="5576601"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1244600">
            <a:lnSpc>
              <a:spcPct val="90000"/>
            </a:lnSpc>
            <a:spcBef>
              <a:spcPct val="0"/>
            </a:spcBef>
            <a:spcAft>
              <a:spcPct val="35000"/>
            </a:spcAft>
            <a:buNone/>
          </a:pPr>
          <a:r>
            <a:rPr lang="en-US" sz="2800" kern="1200" dirty="0"/>
            <a:t>Data Source</a:t>
          </a:r>
        </a:p>
      </dsp:txBody>
      <dsp:txXfrm>
        <a:off x="937002" y="2030048"/>
        <a:ext cx="5576601" cy="811257"/>
      </dsp:txXfrm>
    </dsp:sp>
    <dsp:sp modelId="{2ABED7E6-D703-4AD7-BC93-2C54C1218DCA}">
      <dsp:nvSpPr>
        <dsp:cNvPr id="0" name=""/>
        <dsp:cNvSpPr/>
      </dsp:nvSpPr>
      <dsp:spPr>
        <a:xfrm>
          <a:off x="0" y="3044120"/>
          <a:ext cx="6513603" cy="811257"/>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5E2B19B-8471-432F-9C95-3BA0B275B4D3}">
      <dsp:nvSpPr>
        <dsp:cNvPr id="0" name=""/>
        <dsp:cNvSpPr/>
      </dsp:nvSpPr>
      <dsp:spPr>
        <a:xfrm>
          <a:off x="245405" y="3226653"/>
          <a:ext cx="446191" cy="446191"/>
        </a:xfrm>
        <a:prstGeom prst="rect">
          <a:avLst/>
        </a:prstGeom>
        <a:blipFill>
          <a:blip xmlns:r="http://schemas.openxmlformats.org/officeDocument/2006/relationships" r:embed="rId7" cstate="hq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E70FA03-EB27-453D-B748-89B7E3F939D8}">
      <dsp:nvSpPr>
        <dsp:cNvPr id="0" name=""/>
        <dsp:cNvSpPr/>
      </dsp:nvSpPr>
      <dsp:spPr>
        <a:xfrm>
          <a:off x="937002" y="3044120"/>
          <a:ext cx="5576601"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1244600">
            <a:lnSpc>
              <a:spcPct val="90000"/>
            </a:lnSpc>
            <a:spcBef>
              <a:spcPct val="0"/>
            </a:spcBef>
            <a:spcAft>
              <a:spcPct val="35000"/>
            </a:spcAft>
            <a:buNone/>
          </a:pPr>
          <a:r>
            <a:rPr lang="en-US" sz="2800" kern="1200" dirty="0"/>
            <a:t>The Data - At a Glance</a:t>
          </a:r>
        </a:p>
      </dsp:txBody>
      <dsp:txXfrm>
        <a:off x="937002" y="3044120"/>
        <a:ext cx="5576601" cy="811257"/>
      </dsp:txXfrm>
    </dsp:sp>
    <dsp:sp modelId="{01A4D67D-84A3-44A9-94C8-8AF7BD0B9A73}">
      <dsp:nvSpPr>
        <dsp:cNvPr id="0" name=""/>
        <dsp:cNvSpPr/>
      </dsp:nvSpPr>
      <dsp:spPr>
        <a:xfrm>
          <a:off x="0" y="4058192"/>
          <a:ext cx="6513603" cy="811257"/>
        </a:xfrm>
        <a:prstGeom prst="roundRect">
          <a:avLst>
            <a:gd name="adj" fmla="val 1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C0BFAE-F7D0-4D49-B5D7-DDFA24F608D2}">
      <dsp:nvSpPr>
        <dsp:cNvPr id="0" name=""/>
        <dsp:cNvSpPr/>
      </dsp:nvSpPr>
      <dsp:spPr>
        <a:xfrm>
          <a:off x="245405" y="4240725"/>
          <a:ext cx="446191" cy="446191"/>
        </a:xfrm>
        <a:prstGeom prst="rect">
          <a:avLst/>
        </a:prstGeom>
        <a:blipFill>
          <a:blip xmlns:r="http://schemas.openxmlformats.org/officeDocument/2006/relationships" r:embed="rId9" cstate="hq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BB1AD6C-8E5D-4352-8F0F-A625F3697182}">
      <dsp:nvSpPr>
        <dsp:cNvPr id="0" name=""/>
        <dsp:cNvSpPr/>
      </dsp:nvSpPr>
      <dsp:spPr>
        <a:xfrm>
          <a:off x="937002" y="4058192"/>
          <a:ext cx="5576601"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1244600">
            <a:lnSpc>
              <a:spcPct val="90000"/>
            </a:lnSpc>
            <a:spcBef>
              <a:spcPct val="0"/>
            </a:spcBef>
            <a:spcAft>
              <a:spcPct val="35000"/>
            </a:spcAft>
            <a:buNone/>
          </a:pPr>
          <a:r>
            <a:rPr lang="en-US" sz="2800" kern="1200" dirty="0"/>
            <a:t>311 Call Analysis – Findings</a:t>
          </a:r>
        </a:p>
      </dsp:txBody>
      <dsp:txXfrm>
        <a:off x="937002" y="4058192"/>
        <a:ext cx="5576601" cy="811257"/>
      </dsp:txXfrm>
    </dsp:sp>
    <dsp:sp modelId="{76DB38BE-791E-4D37-B896-A8A64CAB9BFC}">
      <dsp:nvSpPr>
        <dsp:cNvPr id="0" name=""/>
        <dsp:cNvSpPr/>
      </dsp:nvSpPr>
      <dsp:spPr>
        <a:xfrm>
          <a:off x="0" y="5072264"/>
          <a:ext cx="6513603" cy="81125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A5045E-B227-48BD-9040-96BFBB390A9E}">
      <dsp:nvSpPr>
        <dsp:cNvPr id="0" name=""/>
        <dsp:cNvSpPr/>
      </dsp:nvSpPr>
      <dsp:spPr>
        <a:xfrm>
          <a:off x="245405" y="5254797"/>
          <a:ext cx="446191" cy="446191"/>
        </a:xfrm>
        <a:prstGeom prst="rect">
          <a:avLst/>
        </a:prstGeom>
        <a:blipFill>
          <a:blip xmlns:r="http://schemas.openxmlformats.org/officeDocument/2006/relationships" r:embed="rId11" cstate="hqprint">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396AF7E-4EA5-452C-AE57-B565EB2BE6ED}">
      <dsp:nvSpPr>
        <dsp:cNvPr id="0" name=""/>
        <dsp:cNvSpPr/>
      </dsp:nvSpPr>
      <dsp:spPr>
        <a:xfrm>
          <a:off x="937002" y="5072264"/>
          <a:ext cx="5576601" cy="811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858" tIns="85858" rIns="85858" bIns="85858" numCol="1" spcCol="1270" anchor="ctr" anchorCtr="0">
          <a:noAutofit/>
        </a:bodyPr>
        <a:lstStyle/>
        <a:p>
          <a:pPr marL="0" lvl="0" indent="0" algn="l" defTabSz="1244600">
            <a:lnSpc>
              <a:spcPct val="90000"/>
            </a:lnSpc>
            <a:spcBef>
              <a:spcPct val="0"/>
            </a:spcBef>
            <a:spcAft>
              <a:spcPct val="35000"/>
            </a:spcAft>
            <a:buNone/>
          </a:pPr>
          <a:r>
            <a:rPr lang="en-US" sz="2800" kern="1200" dirty="0"/>
            <a:t>Conclusion</a:t>
          </a:r>
          <a:r>
            <a:rPr lang="en-US" sz="1900" kern="1200" dirty="0"/>
            <a:t> </a:t>
          </a:r>
        </a:p>
      </dsp:txBody>
      <dsp:txXfrm>
        <a:off x="937002" y="5072264"/>
        <a:ext cx="5576601" cy="8112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63000D-CA53-4D3D-BD5B-E2CC148586D7}">
      <dsp:nvSpPr>
        <dsp:cNvPr id="0" name=""/>
        <dsp:cNvSpPr/>
      </dsp:nvSpPr>
      <dsp:spPr>
        <a:xfrm>
          <a:off x="0" y="0"/>
          <a:ext cx="6513603"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1CE7423-D794-4377-A332-032B8FA60335}">
      <dsp:nvSpPr>
        <dsp:cNvPr id="0" name=""/>
        <dsp:cNvSpPr/>
      </dsp:nvSpPr>
      <dsp:spPr>
        <a:xfrm>
          <a:off x="0" y="0"/>
          <a:ext cx="6513603" cy="29427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311  is a non-emergency phone number that serves the public and handles all requests like finding information about services(DMV etc.), make complaints  (noise etc.), or report problems like graffiti or road damage to help them best.</a:t>
          </a:r>
        </a:p>
      </dsp:txBody>
      <dsp:txXfrm>
        <a:off x="0" y="0"/>
        <a:ext cx="6513603" cy="2942713"/>
      </dsp:txXfrm>
    </dsp:sp>
    <dsp:sp modelId="{B269896C-3A64-411E-ADE3-D4BCBB777950}">
      <dsp:nvSpPr>
        <dsp:cNvPr id="0" name=""/>
        <dsp:cNvSpPr/>
      </dsp:nvSpPr>
      <dsp:spPr>
        <a:xfrm>
          <a:off x="0" y="2942713"/>
          <a:ext cx="6513603"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4965B3-16BA-47F7-AD5F-5FE1735FD16D}">
      <dsp:nvSpPr>
        <dsp:cNvPr id="0" name=""/>
        <dsp:cNvSpPr/>
      </dsp:nvSpPr>
      <dsp:spPr>
        <a:xfrm>
          <a:off x="0" y="2942713"/>
          <a:ext cx="6513603" cy="29427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In this project, we focus on analyzing the New York 311 calls that were made between 2007 to 2009 to gain insight on call types, frequency, and location.</a:t>
          </a:r>
        </a:p>
      </dsp:txBody>
      <dsp:txXfrm>
        <a:off x="0" y="2942713"/>
        <a:ext cx="6513603" cy="294271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906D9-F3A4-4453-BC31-1D1352759075}">
      <dsp:nvSpPr>
        <dsp:cNvPr id="0" name=""/>
        <dsp:cNvSpPr/>
      </dsp:nvSpPr>
      <dsp:spPr>
        <a:xfrm>
          <a:off x="0" y="718"/>
          <a:ext cx="6513603"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F993B5-5885-47BC-8EA9-06A08783B25E}">
      <dsp:nvSpPr>
        <dsp:cNvPr id="0" name=""/>
        <dsp:cNvSpPr/>
      </dsp:nvSpPr>
      <dsp:spPr>
        <a:xfrm>
          <a:off x="0" y="718"/>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t>New York 311 Call Center Data 2.7GB</a:t>
          </a:r>
        </a:p>
      </dsp:txBody>
      <dsp:txXfrm>
        <a:off x="0" y="718"/>
        <a:ext cx="6513603" cy="1176797"/>
      </dsp:txXfrm>
    </dsp:sp>
    <dsp:sp modelId="{39E81751-CA5C-4365-894C-9C110FC52A97}">
      <dsp:nvSpPr>
        <dsp:cNvPr id="0" name=""/>
        <dsp:cNvSpPr/>
      </dsp:nvSpPr>
      <dsp:spPr>
        <a:xfrm>
          <a:off x="0" y="1177516"/>
          <a:ext cx="6513603" cy="0"/>
        </a:xfrm>
        <a:prstGeom prst="line">
          <a:avLst/>
        </a:prstGeom>
        <a:solidFill>
          <a:schemeClr val="accent5">
            <a:hueOff val="-1689636"/>
            <a:satOff val="-4355"/>
            <a:lumOff val="-2941"/>
            <a:alphaOff val="0"/>
          </a:schemeClr>
        </a:solidFill>
        <a:ln w="12700" cap="flat" cmpd="sng" algn="ctr">
          <a:solidFill>
            <a:schemeClr val="accent5">
              <a:hueOff val="-1689636"/>
              <a:satOff val="-4355"/>
              <a:lumOff val="-294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23CE79-51A6-400C-B706-E265E00D2470}">
      <dsp:nvSpPr>
        <dsp:cNvPr id="0" name=""/>
        <dsp:cNvSpPr/>
      </dsp:nvSpPr>
      <dsp:spPr>
        <a:xfrm>
          <a:off x="0" y="1177516"/>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dirty="0">
              <a:hlinkClick xmlns:r="http://schemas.openxmlformats.org/officeDocument/2006/relationships" r:id="rId1"/>
            </a:rPr>
            <a:t>https://data.cityofnewyork.us/api/views/aiww-p3af/rows.csv?accessType=DOWNLOAD</a:t>
          </a:r>
          <a:endParaRPr lang="en-US" sz="2500" kern="1200" dirty="0"/>
        </a:p>
      </dsp:txBody>
      <dsp:txXfrm>
        <a:off x="0" y="1177516"/>
        <a:ext cx="6513603" cy="1176797"/>
      </dsp:txXfrm>
    </dsp:sp>
    <dsp:sp modelId="{E786BA56-241F-41F8-B263-02E4C3BBD516}">
      <dsp:nvSpPr>
        <dsp:cNvPr id="0" name=""/>
        <dsp:cNvSpPr/>
      </dsp:nvSpPr>
      <dsp:spPr>
        <a:xfrm>
          <a:off x="0" y="2354314"/>
          <a:ext cx="6513603" cy="0"/>
        </a:xfrm>
        <a:prstGeom prst="line">
          <a:avLst/>
        </a:prstGeom>
        <a:solidFill>
          <a:schemeClr val="accent5">
            <a:hueOff val="-3379271"/>
            <a:satOff val="-8710"/>
            <a:lumOff val="-5883"/>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18DA5D2-AF97-4852-BF80-58E704FAD063}">
      <dsp:nvSpPr>
        <dsp:cNvPr id="0" name=""/>
        <dsp:cNvSpPr/>
      </dsp:nvSpPr>
      <dsp:spPr>
        <a:xfrm>
          <a:off x="0" y="2354314"/>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hlinkClick xmlns:r="http://schemas.openxmlformats.org/officeDocument/2006/relationships" r:id="rId2"/>
            </a:rPr>
            <a:t>https://data.cityofnewyork.us/api/views/uzcy-9puk/rows.csv?accessType=DOWNLOAD</a:t>
          </a:r>
          <a:endParaRPr lang="en-US" sz="2500" kern="1200"/>
        </a:p>
      </dsp:txBody>
      <dsp:txXfrm>
        <a:off x="0" y="2354314"/>
        <a:ext cx="6513603" cy="1176797"/>
      </dsp:txXfrm>
    </dsp:sp>
    <dsp:sp modelId="{5C9EC3C6-49E3-44FC-B1ED-D0412569907B}">
      <dsp:nvSpPr>
        <dsp:cNvPr id="0" name=""/>
        <dsp:cNvSpPr/>
      </dsp:nvSpPr>
      <dsp:spPr>
        <a:xfrm>
          <a:off x="0" y="3531111"/>
          <a:ext cx="6513603" cy="0"/>
        </a:xfrm>
        <a:prstGeom prst="line">
          <a:avLst/>
        </a:prstGeom>
        <a:solidFill>
          <a:schemeClr val="accent5">
            <a:hueOff val="-5068907"/>
            <a:satOff val="-13064"/>
            <a:lumOff val="-8824"/>
            <a:alphaOff val="0"/>
          </a:schemeClr>
        </a:solidFill>
        <a:ln w="12700" cap="flat" cmpd="sng" algn="ctr">
          <a:solidFill>
            <a:schemeClr val="accent5">
              <a:hueOff val="-5068907"/>
              <a:satOff val="-13064"/>
              <a:lumOff val="-882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950FC0-8E72-46A3-9806-E76AC59BBEDC}">
      <dsp:nvSpPr>
        <dsp:cNvPr id="0" name=""/>
        <dsp:cNvSpPr/>
      </dsp:nvSpPr>
      <dsp:spPr>
        <a:xfrm>
          <a:off x="0" y="3531111"/>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hlinkClick xmlns:r="http://schemas.openxmlformats.org/officeDocument/2006/relationships" r:id="rId3"/>
            </a:rPr>
            <a:t>https://data.cityofnewyork.us/api/views/3rfa-3xsf/rows.csv?accessType=DOWNLOAD</a:t>
          </a:r>
          <a:r>
            <a:rPr lang="en-US" sz="2500" kern="1200"/>
            <a:t> </a:t>
          </a:r>
        </a:p>
      </dsp:txBody>
      <dsp:txXfrm>
        <a:off x="0" y="3531111"/>
        <a:ext cx="6513603" cy="1176797"/>
      </dsp:txXfrm>
    </dsp:sp>
    <dsp:sp modelId="{F625CF11-99DD-4C21-8FF4-2C4C5F1213B6}">
      <dsp:nvSpPr>
        <dsp:cNvPr id="0" name=""/>
        <dsp:cNvSpPr/>
      </dsp:nvSpPr>
      <dsp:spPr>
        <a:xfrm>
          <a:off x="0" y="4707909"/>
          <a:ext cx="6513603" cy="0"/>
        </a:xfrm>
        <a:prstGeom prst="line">
          <a:avLst/>
        </a:prstGeom>
        <a:solidFill>
          <a:schemeClr val="accent5">
            <a:hueOff val="-6758543"/>
            <a:satOff val="-17419"/>
            <a:lumOff val="-11765"/>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B66037C-4A3F-408F-A210-2B7AB82E6B2C}">
      <dsp:nvSpPr>
        <dsp:cNvPr id="0" name=""/>
        <dsp:cNvSpPr/>
      </dsp:nvSpPr>
      <dsp:spPr>
        <a:xfrm>
          <a:off x="0" y="4707909"/>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t>https://github.com/lab1213/cis5200</a:t>
          </a:r>
        </a:p>
      </dsp:txBody>
      <dsp:txXfrm>
        <a:off x="0" y="4707909"/>
        <a:ext cx="6513603" cy="117679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E2A631-2FDB-4D3D-8348-6071332C5EF9}" type="datetimeFigureOut">
              <a:rPr lang="en-US" smtClean="0"/>
              <a:t>4/30/2019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5D9A4A-2710-4CD4-B075-694B615E2E3A}" type="slidenum">
              <a:rPr lang="en-US" smtClean="0"/>
              <a:t>‹#›</a:t>
            </a:fld>
            <a:endParaRPr lang="en-US"/>
          </a:p>
        </p:txBody>
      </p:sp>
    </p:spTree>
    <p:extLst>
      <p:ext uri="{BB962C8B-B14F-4D97-AF65-F5344CB8AC3E}">
        <p14:creationId xmlns:p14="http://schemas.microsoft.com/office/powerpoint/2010/main" val="3808086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5D9A4A-2710-4CD4-B075-694B615E2E3A}" type="slidenum">
              <a:rPr lang="en-US" smtClean="0"/>
              <a:t>5</a:t>
            </a:fld>
            <a:endParaRPr lang="en-US"/>
          </a:p>
        </p:txBody>
      </p:sp>
    </p:spTree>
    <p:extLst>
      <p:ext uri="{BB962C8B-B14F-4D97-AF65-F5344CB8AC3E}">
        <p14:creationId xmlns:p14="http://schemas.microsoft.com/office/powerpoint/2010/main" val="194546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6eefa7d9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6eefa7d9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9264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0271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6093D-367B-45E1-BE47-AB615AB4EC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9669B97-CF79-4C79-97DF-C983C5EA6E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E304DBD-29FA-4D0B-BECC-F837763D852F}"/>
              </a:ext>
            </a:extLst>
          </p:cNvPr>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a:extLst>
              <a:ext uri="{FF2B5EF4-FFF2-40B4-BE49-F238E27FC236}">
                <a16:creationId xmlns:a16="http://schemas.microsoft.com/office/drawing/2014/main" id="{964CFBDA-C47A-47D1-B555-21BB823A3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A7D3BC-F38E-43FF-B6D7-E759611B858D}"/>
              </a:ext>
            </a:extLst>
          </p:cNvPr>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3732584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370D6-2752-4EBD-9C0C-FD09D4D79B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21C8F6-033D-442C-A2C0-1F115AE54A8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3836F6-2960-4C07-933E-4624DDE231EF}"/>
              </a:ext>
            </a:extLst>
          </p:cNvPr>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a:extLst>
              <a:ext uri="{FF2B5EF4-FFF2-40B4-BE49-F238E27FC236}">
                <a16:creationId xmlns:a16="http://schemas.microsoft.com/office/drawing/2014/main" id="{0FB8182F-E2B7-48B4-BD15-3E15E0F0DC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8B7CA4-8E04-415E-A412-6FEC39102B3E}"/>
              </a:ext>
            </a:extLst>
          </p:cNvPr>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21351887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5857CB-88B4-4543-90F0-1CE30A726D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328500-2334-4838-8604-26CB5A89D5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638379-8F81-494D-831F-507E87BC9A6D}"/>
              </a:ext>
            </a:extLst>
          </p:cNvPr>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a:extLst>
              <a:ext uri="{FF2B5EF4-FFF2-40B4-BE49-F238E27FC236}">
                <a16:creationId xmlns:a16="http://schemas.microsoft.com/office/drawing/2014/main" id="{5C4E71D1-4CE4-4737-BD63-B78856A537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6667D0-7623-4DAE-B6B9-8217FB35552E}"/>
              </a:ext>
            </a:extLst>
          </p:cNvPr>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38430810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7088640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5" name="Google Shape;15;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0858070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8568049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40738914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35351463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C5FBA7-50C4-4D66-BFCA-0BDC76567B0E}" type="datetimeFigureOut">
              <a:rPr lang="en-US" smtClean="0"/>
              <a:t>4/30/2019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17525168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9C5FBA7-50C4-4D66-BFCA-0BDC76567B0E}" type="datetimeFigureOut">
              <a:rPr lang="en-US" smtClean="0"/>
              <a:t>4/30/2019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7812725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9C5FBA7-50C4-4D66-BFCA-0BDC76567B0E}" type="datetimeFigureOut">
              <a:rPr lang="en-US" smtClean="0"/>
              <a:t>4/30/2019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41472662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7D95F-6AFD-4D16-AB9F-752BF13B5F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1AD97D-B446-4FC6-8230-1676BDB2EB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7CB84F-3B82-41CC-8D3A-2A2B43940A09}"/>
              </a:ext>
            </a:extLst>
          </p:cNvPr>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a:extLst>
              <a:ext uri="{FF2B5EF4-FFF2-40B4-BE49-F238E27FC236}">
                <a16:creationId xmlns:a16="http://schemas.microsoft.com/office/drawing/2014/main" id="{CFEFC19A-6569-4680-8BC1-38CDE2332B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F498AE-91D3-4938-9930-2B834E74BAAD}"/>
              </a:ext>
            </a:extLst>
          </p:cNvPr>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13245293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C5FBA7-50C4-4D66-BFCA-0BDC76567B0E}" type="datetimeFigureOut">
              <a:rPr lang="en-US" smtClean="0"/>
              <a:t>4/30/2019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42696651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9C5FBA7-50C4-4D66-BFCA-0BDC76567B0E}" type="datetimeFigureOut">
              <a:rPr lang="en-US" smtClean="0"/>
              <a:t>4/30/2019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18521584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9C5FBA7-50C4-4D66-BFCA-0BDC76567B0E}" type="datetimeFigureOut">
              <a:rPr lang="en-US" smtClean="0"/>
              <a:t>4/30/2019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17537221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9C5FBA7-50C4-4D66-BFCA-0BDC76567B0E}" type="datetimeFigureOut">
              <a:rPr lang="en-US" smtClean="0"/>
              <a:t>4/30/2019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25541807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31853255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41210798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13860545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28094234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266127134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625974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F3BF4-7BDD-468C-8A54-1C4C6BC362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5AE99CC-ED43-4843-A544-1D34D5DB88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05B0A10-BCEF-4346-81C7-5DBBC817125A}"/>
              </a:ext>
            </a:extLst>
          </p:cNvPr>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a:extLst>
              <a:ext uri="{FF2B5EF4-FFF2-40B4-BE49-F238E27FC236}">
                <a16:creationId xmlns:a16="http://schemas.microsoft.com/office/drawing/2014/main" id="{3A07496C-854B-4693-AE32-B8437D804B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9946A0-A7A3-4624-9DA7-07B418CCCFAC}"/>
              </a:ext>
            </a:extLst>
          </p:cNvPr>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20723227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5FBA7-50C4-4D66-BFCA-0BDC76567B0E}" type="datetimeFigureOut">
              <a:rPr lang="en-US" smtClean="0"/>
              <a:t>4/30/2019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41183357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27674703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5" name="Google Shape;15;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51551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CAC99-3A72-415B-9CDD-B2470DCB85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1A7077-2652-4303-A1D1-7A30255801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36BD72-F1AF-4B3B-A960-9F1EFB53B8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5F740E-DD6C-4EC9-942E-E431C4F1FA66}"/>
              </a:ext>
            </a:extLst>
          </p:cNvPr>
          <p:cNvSpPr>
            <a:spLocks noGrp="1"/>
          </p:cNvSpPr>
          <p:nvPr>
            <p:ph type="dt" sz="half" idx="10"/>
          </p:nvPr>
        </p:nvSpPr>
        <p:spPr/>
        <p:txBody>
          <a:bodyPr/>
          <a:lstStyle/>
          <a:p>
            <a:fld id="{19C5FBA7-50C4-4D66-BFCA-0BDC76567B0E}" type="datetimeFigureOut">
              <a:rPr lang="en-US" smtClean="0"/>
              <a:t>4/30/2019</a:t>
            </a:fld>
            <a:endParaRPr lang="en-US"/>
          </a:p>
        </p:txBody>
      </p:sp>
      <p:sp>
        <p:nvSpPr>
          <p:cNvPr id="6" name="Footer Placeholder 5">
            <a:extLst>
              <a:ext uri="{FF2B5EF4-FFF2-40B4-BE49-F238E27FC236}">
                <a16:creationId xmlns:a16="http://schemas.microsoft.com/office/drawing/2014/main" id="{E39C1D7C-D984-4697-86D7-7471585B0B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2DBE66-37D7-426A-AC43-0403AD198C02}"/>
              </a:ext>
            </a:extLst>
          </p:cNvPr>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998915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02DF1-97E1-455C-9C40-A2556EF0B25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53C7BDA-3D31-4B0B-B2DC-CF1EE28697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264E95-CABF-4733-BDC5-583DAA5DA6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C0D86B-D54C-4CE7-A3C2-0D8B92A038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2F9B7C-610E-486D-AA72-676161A8D41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8D7EBD-6896-4C10-A2C0-B1077183D442}"/>
              </a:ext>
            </a:extLst>
          </p:cNvPr>
          <p:cNvSpPr>
            <a:spLocks noGrp="1"/>
          </p:cNvSpPr>
          <p:nvPr>
            <p:ph type="dt" sz="half" idx="10"/>
          </p:nvPr>
        </p:nvSpPr>
        <p:spPr/>
        <p:txBody>
          <a:bodyPr/>
          <a:lstStyle/>
          <a:p>
            <a:fld id="{19C5FBA7-50C4-4D66-BFCA-0BDC76567B0E}" type="datetimeFigureOut">
              <a:rPr lang="en-US" smtClean="0"/>
              <a:t>4/30/2019</a:t>
            </a:fld>
            <a:endParaRPr lang="en-US"/>
          </a:p>
        </p:txBody>
      </p:sp>
      <p:sp>
        <p:nvSpPr>
          <p:cNvPr id="8" name="Footer Placeholder 7">
            <a:extLst>
              <a:ext uri="{FF2B5EF4-FFF2-40B4-BE49-F238E27FC236}">
                <a16:creationId xmlns:a16="http://schemas.microsoft.com/office/drawing/2014/main" id="{743C5137-1113-4D45-B111-64C88827417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E27BA6-0DBE-470E-AF51-9B31D66EE0D0}"/>
              </a:ext>
            </a:extLst>
          </p:cNvPr>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2316711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D070F-1E19-4FA7-9165-6440FD2211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405D564-34C9-4CBC-9CF9-2C00C17F7D5B}"/>
              </a:ext>
            </a:extLst>
          </p:cNvPr>
          <p:cNvSpPr>
            <a:spLocks noGrp="1"/>
          </p:cNvSpPr>
          <p:nvPr>
            <p:ph type="dt" sz="half" idx="10"/>
          </p:nvPr>
        </p:nvSpPr>
        <p:spPr/>
        <p:txBody>
          <a:bodyPr/>
          <a:lstStyle/>
          <a:p>
            <a:fld id="{19C5FBA7-50C4-4D66-BFCA-0BDC76567B0E}" type="datetimeFigureOut">
              <a:rPr lang="en-US" smtClean="0"/>
              <a:t>4/30/2019</a:t>
            </a:fld>
            <a:endParaRPr lang="en-US"/>
          </a:p>
        </p:txBody>
      </p:sp>
      <p:sp>
        <p:nvSpPr>
          <p:cNvPr id="4" name="Footer Placeholder 3">
            <a:extLst>
              <a:ext uri="{FF2B5EF4-FFF2-40B4-BE49-F238E27FC236}">
                <a16:creationId xmlns:a16="http://schemas.microsoft.com/office/drawing/2014/main" id="{10B8F2B9-2F1D-4EC5-B649-3F89A19305D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92A7F66-31DE-435F-99E6-45AFA355132C}"/>
              </a:ext>
            </a:extLst>
          </p:cNvPr>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187922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80DEC4-3E11-464E-8171-7C68FAEA93F4}"/>
              </a:ext>
            </a:extLst>
          </p:cNvPr>
          <p:cNvSpPr>
            <a:spLocks noGrp="1"/>
          </p:cNvSpPr>
          <p:nvPr>
            <p:ph type="dt" sz="half" idx="10"/>
          </p:nvPr>
        </p:nvSpPr>
        <p:spPr/>
        <p:txBody>
          <a:bodyPr/>
          <a:lstStyle/>
          <a:p>
            <a:fld id="{19C5FBA7-50C4-4D66-BFCA-0BDC76567B0E}" type="datetimeFigureOut">
              <a:rPr lang="en-US" smtClean="0"/>
              <a:t>4/30/2019</a:t>
            </a:fld>
            <a:endParaRPr lang="en-US"/>
          </a:p>
        </p:txBody>
      </p:sp>
      <p:sp>
        <p:nvSpPr>
          <p:cNvPr id="3" name="Footer Placeholder 2">
            <a:extLst>
              <a:ext uri="{FF2B5EF4-FFF2-40B4-BE49-F238E27FC236}">
                <a16:creationId xmlns:a16="http://schemas.microsoft.com/office/drawing/2014/main" id="{C32F80CE-A91D-4B17-8075-180CAD456B3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DE651A2-8A0A-42E2-BCBA-55BD22943252}"/>
              </a:ext>
            </a:extLst>
          </p:cNvPr>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829762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3F582-0F2A-4707-A70C-984814648F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B821605-794A-4434-B957-D04D2DD8A2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55F0D6F-4828-45CF-92A7-427BFBCF38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BAA6CE-19A7-4156-90AB-EE835BB69AB9}"/>
              </a:ext>
            </a:extLst>
          </p:cNvPr>
          <p:cNvSpPr>
            <a:spLocks noGrp="1"/>
          </p:cNvSpPr>
          <p:nvPr>
            <p:ph type="dt" sz="half" idx="10"/>
          </p:nvPr>
        </p:nvSpPr>
        <p:spPr/>
        <p:txBody>
          <a:bodyPr/>
          <a:lstStyle/>
          <a:p>
            <a:fld id="{19C5FBA7-50C4-4D66-BFCA-0BDC76567B0E}" type="datetimeFigureOut">
              <a:rPr lang="en-US" smtClean="0"/>
              <a:t>4/30/2019</a:t>
            </a:fld>
            <a:endParaRPr lang="en-US"/>
          </a:p>
        </p:txBody>
      </p:sp>
      <p:sp>
        <p:nvSpPr>
          <p:cNvPr id="6" name="Footer Placeholder 5">
            <a:extLst>
              <a:ext uri="{FF2B5EF4-FFF2-40B4-BE49-F238E27FC236}">
                <a16:creationId xmlns:a16="http://schemas.microsoft.com/office/drawing/2014/main" id="{40B138EE-5DD2-4E63-93BE-6F7161E610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C95780-8919-4A2B-9C76-4BEA918B52AB}"/>
              </a:ext>
            </a:extLst>
          </p:cNvPr>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1500705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5229E-6BFC-4336-BC3A-EF57353097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D443DA-051C-40AB-9F50-92E5ED75E0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776370-FE68-4D6F-9E1C-6031E2C4E2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60D8BF-2E16-4E85-87FC-63962AC1E778}"/>
              </a:ext>
            </a:extLst>
          </p:cNvPr>
          <p:cNvSpPr>
            <a:spLocks noGrp="1"/>
          </p:cNvSpPr>
          <p:nvPr>
            <p:ph type="dt" sz="half" idx="10"/>
          </p:nvPr>
        </p:nvSpPr>
        <p:spPr/>
        <p:txBody>
          <a:bodyPr/>
          <a:lstStyle/>
          <a:p>
            <a:fld id="{19C5FBA7-50C4-4D66-BFCA-0BDC76567B0E}" type="datetimeFigureOut">
              <a:rPr lang="en-US" smtClean="0"/>
              <a:t>4/30/2019</a:t>
            </a:fld>
            <a:endParaRPr lang="en-US"/>
          </a:p>
        </p:txBody>
      </p:sp>
      <p:sp>
        <p:nvSpPr>
          <p:cNvPr id="6" name="Footer Placeholder 5">
            <a:extLst>
              <a:ext uri="{FF2B5EF4-FFF2-40B4-BE49-F238E27FC236}">
                <a16:creationId xmlns:a16="http://schemas.microsoft.com/office/drawing/2014/main" id="{BC771EBD-D105-46C3-86D4-86E80F1964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EF66FE-08B6-43D4-9B1B-6062FB979590}"/>
              </a:ext>
            </a:extLst>
          </p:cNvPr>
          <p:cNvSpPr>
            <a:spLocks noGrp="1"/>
          </p:cNvSpPr>
          <p:nvPr>
            <p:ph type="sldNum" sz="quarter" idx="12"/>
          </p:nvPr>
        </p:nvSpPr>
        <p:spPr/>
        <p:txBody>
          <a:bodyPr/>
          <a:lstStyle/>
          <a:p>
            <a:fld id="{B5F1F622-14DF-4773-A8A2-EC553DB1756C}" type="slidenum">
              <a:rPr lang="en-US" smtClean="0"/>
              <a:t>‹#›</a:t>
            </a:fld>
            <a:endParaRPr lang="en-US"/>
          </a:p>
        </p:txBody>
      </p:sp>
    </p:spTree>
    <p:extLst>
      <p:ext uri="{BB962C8B-B14F-4D97-AF65-F5344CB8AC3E}">
        <p14:creationId xmlns:p14="http://schemas.microsoft.com/office/powerpoint/2010/main" val="1940835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theme" Target="../theme/theme2.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918728-7F58-483A-B1D0-79C277CC37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BBAE38-34C7-43C9-913C-C209E54195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031089-DFDB-4275-9768-80727F9798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C5FBA7-50C4-4D66-BFCA-0BDC76567B0E}" type="datetimeFigureOut">
              <a:rPr lang="en-US" smtClean="0"/>
              <a:t>4/30/2019</a:t>
            </a:fld>
            <a:endParaRPr lang="en-US"/>
          </a:p>
        </p:txBody>
      </p:sp>
      <p:sp>
        <p:nvSpPr>
          <p:cNvPr id="5" name="Footer Placeholder 4">
            <a:extLst>
              <a:ext uri="{FF2B5EF4-FFF2-40B4-BE49-F238E27FC236}">
                <a16:creationId xmlns:a16="http://schemas.microsoft.com/office/drawing/2014/main" id="{E02C0A4E-3D38-4935-ABAA-E03F2A18E29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9FDA8B4-92D0-4ED8-9555-D5CAA5CC5F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F1F622-14DF-4773-A8A2-EC553DB1756C}" type="slidenum">
              <a:rPr lang="en-US" smtClean="0"/>
              <a:t>‹#›</a:t>
            </a:fld>
            <a:endParaRPr lang="en-US"/>
          </a:p>
        </p:txBody>
      </p:sp>
    </p:spTree>
    <p:extLst>
      <p:ext uri="{BB962C8B-B14F-4D97-AF65-F5344CB8AC3E}">
        <p14:creationId xmlns:p14="http://schemas.microsoft.com/office/powerpoint/2010/main" val="19480891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9C5FBA7-50C4-4D66-BFCA-0BDC76567B0E}" type="datetimeFigureOut">
              <a:rPr lang="en-US" smtClean="0"/>
              <a:t>4/30/2019</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5F1F622-14DF-4773-A8A2-EC553DB1756C}" type="slidenum">
              <a:rPr lang="en-US" smtClean="0"/>
              <a:t>‹#›</a:t>
            </a:fld>
            <a:endParaRPr lang="en-US"/>
          </a:p>
        </p:txBody>
      </p:sp>
    </p:spTree>
    <p:extLst>
      <p:ext uri="{BB962C8B-B14F-4D97-AF65-F5344CB8AC3E}">
        <p14:creationId xmlns:p14="http://schemas.microsoft.com/office/powerpoint/2010/main" val="216896224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 id="2147483715" r:id="rId19"/>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2.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4.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C043F-2EC6-4997-9787-AEFE15AA6BA9}"/>
              </a:ext>
            </a:extLst>
          </p:cNvPr>
          <p:cNvSpPr>
            <a:spLocks noGrp="1"/>
          </p:cNvSpPr>
          <p:nvPr>
            <p:ph type="ctrTitle"/>
          </p:nvPr>
        </p:nvSpPr>
        <p:spPr>
          <a:xfrm>
            <a:off x="1023257" y="965198"/>
            <a:ext cx="6766078" cy="4927601"/>
          </a:xfrm>
        </p:spPr>
        <p:txBody>
          <a:bodyPr anchor="ctr">
            <a:normAutofit/>
          </a:bodyPr>
          <a:lstStyle/>
          <a:p>
            <a:pPr algn="r"/>
            <a:r>
              <a:rPr lang="en-US"/>
              <a:t>New York 311 Call Center</a:t>
            </a:r>
          </a:p>
        </p:txBody>
      </p:sp>
      <p:sp>
        <p:nvSpPr>
          <p:cNvPr id="8" name="Rectangle 7">
            <a:extLst>
              <a:ext uri="{FF2B5EF4-FFF2-40B4-BE49-F238E27FC236}">
                <a16:creationId xmlns:a16="http://schemas.microsoft.com/office/drawing/2014/main" id="{793EF0C2-EE57-40DD-B754-BF1477FAB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0"/>
            <a:ext cx="4072130"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1B866833-EAF5-4B88-835F-195A7E0A0AB3}"/>
              </a:ext>
            </a:extLst>
          </p:cNvPr>
          <p:cNvSpPr>
            <a:spLocks noGrp="1"/>
          </p:cNvSpPr>
          <p:nvPr>
            <p:ph type="subTitle" idx="1"/>
          </p:nvPr>
        </p:nvSpPr>
        <p:spPr>
          <a:xfrm>
            <a:off x="8454570" y="965199"/>
            <a:ext cx="3093963" cy="4927602"/>
          </a:xfrm>
        </p:spPr>
        <p:txBody>
          <a:bodyPr anchor="ctr">
            <a:normAutofit/>
          </a:bodyPr>
          <a:lstStyle/>
          <a:p>
            <a:pPr algn="l"/>
            <a:r>
              <a:rPr lang="en-US" sz="2800" dirty="0">
                <a:solidFill>
                  <a:srgbClr val="FFFFFF"/>
                </a:solidFill>
              </a:rPr>
              <a:t>Luis Barriere</a:t>
            </a:r>
          </a:p>
          <a:p>
            <a:pPr algn="l"/>
            <a:r>
              <a:rPr lang="en-US" sz="2800" dirty="0">
                <a:solidFill>
                  <a:srgbClr val="FFFFFF"/>
                </a:solidFill>
              </a:rPr>
              <a:t>Narinder Singh</a:t>
            </a:r>
          </a:p>
          <a:p>
            <a:pPr algn="l"/>
            <a:r>
              <a:rPr lang="en-US" sz="2800" dirty="0">
                <a:solidFill>
                  <a:srgbClr val="FFFFFF"/>
                </a:solidFill>
              </a:rPr>
              <a:t>Maurice Tut</a:t>
            </a:r>
          </a:p>
          <a:p>
            <a:pPr algn="l"/>
            <a:r>
              <a:rPr lang="en-US" sz="2800" dirty="0">
                <a:solidFill>
                  <a:srgbClr val="FFFFFF"/>
                </a:solidFill>
              </a:rPr>
              <a:t>Mauricio Franco</a:t>
            </a:r>
          </a:p>
        </p:txBody>
      </p:sp>
    </p:spTree>
    <p:extLst>
      <p:ext uri="{BB962C8B-B14F-4D97-AF65-F5344CB8AC3E}">
        <p14:creationId xmlns:p14="http://schemas.microsoft.com/office/powerpoint/2010/main" val="255721193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0255BF9-205D-4FAF-82A5-198F2BE4AEEE}"/>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a:solidFill>
                  <a:srgbClr val="FFFFFF"/>
                </a:solidFill>
                <a:latin typeface="+mj-lt"/>
                <a:ea typeface="+mj-ea"/>
                <a:cs typeface="+mj-cs"/>
              </a:rPr>
              <a:t>Cleanup </a:t>
            </a: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ACB2E5A5-C0E4-4267-9CE7-8224F0C984EF}"/>
              </a:ext>
            </a:extLst>
          </p:cNvPr>
          <p:cNvSpPr>
            <a:spLocks noGrp="1"/>
          </p:cNvSpPr>
          <p:nvPr>
            <p:ph idx="1"/>
          </p:nvPr>
        </p:nvSpPr>
        <p:spPr>
          <a:xfrm>
            <a:off x="838200" y="2407299"/>
            <a:ext cx="10515600" cy="4351338"/>
          </a:xfrm>
        </p:spPr>
        <p:txBody>
          <a:bodyPr/>
          <a:lstStyle/>
          <a:p>
            <a:r>
              <a:rPr lang="en-US" dirty="0">
                <a:solidFill>
                  <a:srgbClr val="000000"/>
                </a:solidFill>
              </a:rPr>
              <a:t>INSERT OVERWRITE TABLE complaints </a:t>
            </a:r>
          </a:p>
          <a:p>
            <a:r>
              <a:rPr lang="en-US" dirty="0">
                <a:solidFill>
                  <a:srgbClr val="000000"/>
                </a:solidFill>
              </a:rPr>
              <a:t>SELECT </a:t>
            </a:r>
            <a:r>
              <a:rPr lang="en-US" dirty="0" err="1">
                <a:solidFill>
                  <a:srgbClr val="000000"/>
                </a:solidFill>
              </a:rPr>
              <a:t>created_date</a:t>
            </a:r>
            <a:r>
              <a:rPr lang="en-US" dirty="0">
                <a:solidFill>
                  <a:srgbClr val="000000"/>
                </a:solidFill>
              </a:rPr>
              <a:t>, </a:t>
            </a:r>
            <a:r>
              <a:rPr lang="en-US" dirty="0" err="1">
                <a:solidFill>
                  <a:srgbClr val="000000"/>
                </a:solidFill>
              </a:rPr>
              <a:t>complaint_type</a:t>
            </a:r>
            <a:r>
              <a:rPr lang="en-US" dirty="0">
                <a:solidFill>
                  <a:srgbClr val="000000"/>
                </a:solidFill>
              </a:rPr>
              <a:t>, city, </a:t>
            </a:r>
            <a:r>
              <a:rPr lang="en-US" dirty="0" err="1">
                <a:solidFill>
                  <a:srgbClr val="000000"/>
                </a:solidFill>
              </a:rPr>
              <a:t>incident_zip</a:t>
            </a:r>
            <a:r>
              <a:rPr lang="en-US" dirty="0">
                <a:solidFill>
                  <a:srgbClr val="000000"/>
                </a:solidFill>
              </a:rPr>
              <a:t>, borough </a:t>
            </a:r>
          </a:p>
          <a:p>
            <a:r>
              <a:rPr lang="en-US" dirty="0">
                <a:solidFill>
                  <a:srgbClr val="000000"/>
                </a:solidFill>
              </a:rPr>
              <a:t>FROM ny311data </a:t>
            </a:r>
          </a:p>
          <a:p>
            <a:r>
              <a:rPr lang="en-US" dirty="0">
                <a:solidFill>
                  <a:srgbClr val="000000"/>
                </a:solidFill>
              </a:rPr>
              <a:t>WHERE city IS NOT NULL </a:t>
            </a:r>
          </a:p>
          <a:p>
            <a:r>
              <a:rPr lang="en-US" dirty="0">
                <a:solidFill>
                  <a:srgbClr val="000000"/>
                </a:solidFill>
              </a:rPr>
              <a:t>AND </a:t>
            </a:r>
            <a:r>
              <a:rPr lang="en-US" dirty="0" err="1">
                <a:solidFill>
                  <a:srgbClr val="000000"/>
                </a:solidFill>
              </a:rPr>
              <a:t>incident_zip</a:t>
            </a:r>
            <a:r>
              <a:rPr lang="en-US" dirty="0">
                <a:solidFill>
                  <a:srgbClr val="000000"/>
                </a:solidFill>
              </a:rPr>
              <a:t> IS NOT NULL; </a:t>
            </a:r>
            <a:endParaRPr lang="en-US" dirty="0"/>
          </a:p>
        </p:txBody>
      </p:sp>
      <p:pic>
        <p:nvPicPr>
          <p:cNvPr id="6" name="Picture 5">
            <a:extLst>
              <a:ext uri="{FF2B5EF4-FFF2-40B4-BE49-F238E27FC236}">
                <a16:creationId xmlns:a16="http://schemas.microsoft.com/office/drawing/2014/main" id="{231D43DF-48A2-4286-9478-DE174097187E}"/>
              </a:ext>
            </a:extLst>
          </p:cNvPr>
          <p:cNvPicPr>
            <a:picLocks noChangeAspect="1"/>
          </p:cNvPicPr>
          <p:nvPr/>
        </p:nvPicPr>
        <p:blipFill rotWithShape="1">
          <a:blip r:embed="rId2"/>
          <a:srcRect r="3077" b="24038"/>
          <a:stretch/>
        </p:blipFill>
        <p:spPr>
          <a:xfrm>
            <a:off x="0" y="5064657"/>
            <a:ext cx="12192000" cy="1526029"/>
          </a:xfrm>
          <a:prstGeom prst="rect">
            <a:avLst/>
          </a:prstGeom>
        </p:spPr>
      </p:pic>
    </p:spTree>
    <p:extLst>
      <p:ext uri="{BB962C8B-B14F-4D97-AF65-F5344CB8AC3E}">
        <p14:creationId xmlns:p14="http://schemas.microsoft.com/office/powerpoint/2010/main" val="2594313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24">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145477E-5619-48AE-A6DA-7C4F0D453FFE}"/>
              </a:ext>
            </a:extLst>
          </p:cNvPr>
          <p:cNvSpPr>
            <a:spLocks noGrp="1"/>
          </p:cNvSpPr>
          <p:nvPr>
            <p:ph type="ctrTitle"/>
          </p:nvPr>
        </p:nvSpPr>
        <p:spPr>
          <a:xfrm>
            <a:off x="838199" y="4525347"/>
            <a:ext cx="6801321" cy="1737360"/>
          </a:xfrm>
        </p:spPr>
        <p:txBody>
          <a:bodyPr anchor="ctr">
            <a:normAutofit/>
          </a:bodyPr>
          <a:lstStyle/>
          <a:p>
            <a:pPr algn="r"/>
            <a:r>
              <a:rPr lang="en-US" dirty="0"/>
              <a:t>The Findings</a:t>
            </a:r>
          </a:p>
        </p:txBody>
      </p:sp>
      <p:sp>
        <p:nvSpPr>
          <p:cNvPr id="5" name="Subtitle 4">
            <a:extLst>
              <a:ext uri="{FF2B5EF4-FFF2-40B4-BE49-F238E27FC236}">
                <a16:creationId xmlns:a16="http://schemas.microsoft.com/office/drawing/2014/main" id="{1248EF00-97F1-43AD-8B41-8CE53A4E8070}"/>
              </a:ext>
            </a:extLst>
          </p:cNvPr>
          <p:cNvSpPr>
            <a:spLocks noGrp="1"/>
          </p:cNvSpPr>
          <p:nvPr>
            <p:ph type="subTitle" idx="1"/>
          </p:nvPr>
        </p:nvSpPr>
        <p:spPr>
          <a:xfrm>
            <a:off x="7961258" y="4525347"/>
            <a:ext cx="3258675" cy="1737360"/>
          </a:xfrm>
        </p:spPr>
        <p:txBody>
          <a:bodyPr anchor="ctr">
            <a:normAutofit/>
          </a:bodyPr>
          <a:lstStyle/>
          <a:p>
            <a:pPr algn="l"/>
            <a:endParaRPr lang="en-US"/>
          </a:p>
        </p:txBody>
      </p:sp>
      <p:sp>
        <p:nvSpPr>
          <p:cNvPr id="36" name="Oval 26">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val 28">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val 30">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5" name="Straight Connector 34">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0283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341D3-1105-4FF6-972D-3FC0BAEBCC04}"/>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10555622-D140-4888-9035-C20F992C0763}"/>
              </a:ext>
            </a:extLst>
          </p:cNvPr>
          <p:cNvPicPr>
            <a:picLocks noGrp="1" noChangeAspect="1"/>
          </p:cNvPicPr>
          <p:nvPr>
            <p:ph idx="1"/>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0316499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CDD4C-3EA2-4352-8BB1-A71E026261CE}"/>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66BF556A-5FF1-4884-B77F-606DB0AC4EAA}"/>
              </a:ext>
            </a:extLst>
          </p:cNvPr>
          <p:cNvPicPr>
            <a:picLocks noGrp="1" noChangeAspect="1"/>
          </p:cNvPicPr>
          <p:nvPr>
            <p:ph idx="1"/>
          </p:nvPr>
        </p:nvPicPr>
        <p:blipFill>
          <a:blip r:embed="rId2"/>
          <a:stretch>
            <a:fillRect/>
          </a:stretch>
        </p:blipFill>
        <p:spPr>
          <a:xfrm>
            <a:off x="0" y="0"/>
            <a:ext cx="12243472" cy="6858000"/>
          </a:xfrm>
          <a:prstGeom prst="rect">
            <a:avLst/>
          </a:prstGeom>
        </p:spPr>
      </p:pic>
    </p:spTree>
    <p:extLst>
      <p:ext uri="{BB962C8B-B14F-4D97-AF65-F5344CB8AC3E}">
        <p14:creationId xmlns:p14="http://schemas.microsoft.com/office/powerpoint/2010/main" val="31822911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19392-FFE7-4681-8139-D57F216ACF96}"/>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73F5BD9E-182C-4CF1-9FEB-74F7749BB049}"/>
              </a:ext>
            </a:extLst>
          </p:cNvPr>
          <p:cNvPicPr>
            <a:picLocks noGrp="1" noChangeAspect="1"/>
          </p:cNvPicPr>
          <p:nvPr>
            <p:ph idx="1"/>
          </p:nvPr>
        </p:nvPicPr>
        <p:blipFill>
          <a:blip r:embed="rId2"/>
          <a:stretch>
            <a:fillRect/>
          </a:stretch>
        </p:blipFill>
        <p:spPr>
          <a:xfrm>
            <a:off x="0" y="0"/>
            <a:ext cx="12218656" cy="6858000"/>
          </a:xfrm>
          <a:prstGeom prst="rect">
            <a:avLst/>
          </a:prstGeom>
        </p:spPr>
      </p:pic>
    </p:spTree>
    <p:extLst>
      <p:ext uri="{BB962C8B-B14F-4D97-AF65-F5344CB8AC3E}">
        <p14:creationId xmlns:p14="http://schemas.microsoft.com/office/powerpoint/2010/main" val="1148727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A63DDC5-E8F1-401C-B305-856FF3507DED}"/>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39CE263-7388-42ED-8A07-6129894A8724}"/>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1657A4F8-BE10-4119-8017-40BA0840C551}"/>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0399507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94001-7B60-490C-B29F-5B0B2E1F57E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6C8D554-AA26-45B6-BF0A-44EF01C3639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45C57CE-CD0C-40F8-BA53-1405F44406BA}"/>
              </a:ext>
            </a:extLst>
          </p:cNvPr>
          <p:cNvPicPr>
            <a:picLocks noChangeAspect="1"/>
          </p:cNvPicPr>
          <p:nvPr/>
        </p:nvPicPr>
        <p:blipFill>
          <a:blip r:embed="rId2"/>
          <a:stretch>
            <a:fillRect/>
          </a:stretch>
        </p:blipFill>
        <p:spPr>
          <a:xfrm>
            <a:off x="17881" y="0"/>
            <a:ext cx="12156238" cy="6858000"/>
          </a:xfrm>
          <a:prstGeom prst="rect">
            <a:avLst/>
          </a:prstGeom>
        </p:spPr>
      </p:pic>
    </p:spTree>
    <p:extLst>
      <p:ext uri="{BB962C8B-B14F-4D97-AF65-F5344CB8AC3E}">
        <p14:creationId xmlns:p14="http://schemas.microsoft.com/office/powerpoint/2010/main" val="22885938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08F37-F4F8-45F1-A13E-E9789E40FA2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702731F-3423-4E21-825E-96E47BC5DE8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90D811A-F812-4FA7-A218-E3DF75CFF14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505357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52128-4B83-4141-842E-E13DA031370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B8DAC2A-D4E0-4D30-8CA9-6470BCC723C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3BCB3BE-FC0F-43FD-9F5A-430D60024EEC}"/>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7050248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 name="Google Shape;54;p13"/>
          <p:cNvSpPr txBox="1">
            <a:spLocks/>
          </p:cNvSpPr>
          <p:nvPr/>
        </p:nvSpPr>
        <p:spPr>
          <a:xfrm>
            <a:off x="269242" y="39373"/>
            <a:ext cx="10311976" cy="1156131"/>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sz="2133" dirty="0"/>
              <a:t>School complaint data (external tables to be compared </a:t>
            </a:r>
            <a:r>
              <a:rPr lang="en-US" sz="2133" b="1" i="1" dirty="0">
                <a:solidFill>
                  <a:srgbClr val="FF0000"/>
                </a:solidFill>
              </a:rPr>
              <a:t>ny311data &amp; </a:t>
            </a:r>
            <a:r>
              <a:rPr lang="en" sz="2133" b="1" dirty="0">
                <a:solidFill>
                  <a:srgbClr val="FF0000"/>
                </a:solidFill>
              </a:rPr>
              <a:t>schools</a:t>
            </a:r>
            <a:r>
              <a:rPr lang="en-US" sz="2133" b="1" i="1" dirty="0">
                <a:solidFill>
                  <a:srgbClr val="FF0000"/>
                </a:solidFill>
              </a:rPr>
              <a:t> </a:t>
            </a:r>
            <a:r>
              <a:rPr lang="en-US" sz="2133" dirty="0"/>
              <a:t> )</a:t>
            </a:r>
          </a:p>
        </p:txBody>
      </p:sp>
      <p:sp>
        <p:nvSpPr>
          <p:cNvPr id="8" name="Google Shape;55;p13"/>
          <p:cNvSpPr txBox="1">
            <a:spLocks/>
          </p:cNvSpPr>
          <p:nvPr/>
        </p:nvSpPr>
        <p:spPr>
          <a:xfrm>
            <a:off x="269242" y="1476738"/>
            <a:ext cx="5607683" cy="517647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buClr>
                <a:schemeClr val="dk1"/>
              </a:buClr>
              <a:buSzPts val="1100"/>
              <a:buNone/>
            </a:pPr>
            <a:r>
              <a:rPr lang="en-US" sz="2800" b="1" i="1" dirty="0">
                <a:solidFill>
                  <a:schemeClr val="dk1"/>
                </a:solidFill>
              </a:rPr>
              <a:t>Create table </a:t>
            </a:r>
            <a:r>
              <a:rPr lang="en-US" sz="2800" b="1" i="1" dirty="0">
                <a:solidFill>
                  <a:srgbClr val="FF0000"/>
                </a:solidFill>
              </a:rPr>
              <a:t>ny311data</a:t>
            </a:r>
            <a:r>
              <a:rPr lang="en-US" sz="2800" b="1" i="1" dirty="0">
                <a:solidFill>
                  <a:schemeClr val="dk1"/>
                </a:solidFill>
              </a:rPr>
              <a:t> that contains main data set and the values to be further analyze to understand school complaints and their due dates:</a:t>
            </a:r>
          </a:p>
          <a:p>
            <a:pPr marL="0" indent="0">
              <a:buClr>
                <a:schemeClr val="dk1"/>
              </a:buClr>
              <a:buSzPts val="1100"/>
              <a:buNone/>
            </a:pPr>
            <a:endParaRPr lang="en-US" sz="2800" dirty="0">
              <a:solidFill>
                <a:schemeClr val="dk1"/>
              </a:solidFill>
            </a:endParaRPr>
          </a:p>
          <a:p>
            <a:pPr marL="0" indent="0">
              <a:buClr>
                <a:schemeClr val="dk1"/>
              </a:buClr>
              <a:buSzPts val="1100"/>
              <a:buNone/>
            </a:pPr>
            <a:r>
              <a:rPr lang="en-US" sz="2800" dirty="0">
                <a:solidFill>
                  <a:schemeClr val="dk1"/>
                </a:solidFill>
              </a:rPr>
              <a:t>CREATE EXTERNAL TABLE IF NOT EXISTS </a:t>
            </a:r>
            <a:r>
              <a:rPr lang="en-US" sz="2800" dirty="0">
                <a:solidFill>
                  <a:srgbClr val="FF0000"/>
                </a:solidFill>
              </a:rPr>
              <a:t>ny311data</a:t>
            </a:r>
            <a:r>
              <a:rPr lang="en-US" sz="2800" dirty="0">
                <a:solidFill>
                  <a:schemeClr val="dk1"/>
                </a:solidFill>
              </a:rPr>
              <a:t>(</a:t>
            </a:r>
            <a:r>
              <a:rPr lang="en-US" sz="2800" dirty="0" err="1">
                <a:solidFill>
                  <a:schemeClr val="tx1"/>
                </a:solidFill>
              </a:rPr>
              <a:t>school_name</a:t>
            </a:r>
            <a:endParaRPr lang="en-US" sz="1067" dirty="0"/>
          </a:p>
        </p:txBody>
      </p:sp>
      <p:sp>
        <p:nvSpPr>
          <p:cNvPr id="3" name="TextBox 2"/>
          <p:cNvSpPr txBox="1"/>
          <p:nvPr/>
        </p:nvSpPr>
        <p:spPr>
          <a:xfrm>
            <a:off x="6851371" y="1476738"/>
            <a:ext cx="3260037" cy="830997"/>
          </a:xfrm>
          <a:prstGeom prst="rect">
            <a:avLst/>
          </a:prstGeom>
          <a:noFill/>
        </p:spPr>
        <p:txBody>
          <a:bodyPr wrap="square" rtlCol="0">
            <a:spAutoFit/>
          </a:bodyPr>
          <a:lstStyle/>
          <a:p>
            <a:r>
              <a:rPr lang="en-US" sz="2400" b="1" i="1" dirty="0"/>
              <a:t>Show tables:</a:t>
            </a:r>
          </a:p>
          <a:p>
            <a:endParaRPr lang="en-US" sz="2400" dirty="0"/>
          </a:p>
        </p:txBody>
      </p:sp>
      <p:pic>
        <p:nvPicPr>
          <p:cNvPr id="1028" name="Picture 4" descr="https://lh4.googleusercontent.com/Ebph7aUT7CNriRma7ZIa3yCPxnKorAKgvpWkZ8jLFBymz5gupMlj7gWaesByPCe_v5o93N54Fu1M6_OvD1S1CQwMkn2qY8tbD--LKmTxiNztsqBln-oM2N4ttWwM2NAStT2gKsI"/>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3053" y="2039205"/>
            <a:ext cx="6208947" cy="4427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489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ACCEC4D-DD3B-4CBC-993C-1AA1F8F2E806}"/>
              </a:ext>
            </a:extLst>
          </p:cNvPr>
          <p:cNvSpPr>
            <a:spLocks noGrp="1"/>
          </p:cNvSpPr>
          <p:nvPr>
            <p:ph type="title"/>
          </p:nvPr>
        </p:nvSpPr>
        <p:spPr>
          <a:xfrm>
            <a:off x="863029" y="1012004"/>
            <a:ext cx="3416158" cy="4795408"/>
          </a:xfrm>
        </p:spPr>
        <p:txBody>
          <a:bodyPr>
            <a:normAutofit/>
          </a:bodyPr>
          <a:lstStyle/>
          <a:p>
            <a:r>
              <a:rPr lang="en-US">
                <a:solidFill>
                  <a:srgbClr val="FFFFFF"/>
                </a:solidFill>
              </a:rPr>
              <a:t>Agenda</a:t>
            </a:r>
          </a:p>
        </p:txBody>
      </p:sp>
      <p:graphicFrame>
        <p:nvGraphicFramePr>
          <p:cNvPr id="7" name="Content Placeholder 2">
            <a:extLst>
              <a:ext uri="{FF2B5EF4-FFF2-40B4-BE49-F238E27FC236}">
                <a16:creationId xmlns:a16="http://schemas.microsoft.com/office/drawing/2014/main" id="{66F817E0-560F-4C2E-91C2-5B2193336070}"/>
              </a:ext>
            </a:extLst>
          </p:cNvPr>
          <p:cNvGraphicFramePr>
            <a:graphicFrameLocks noGrp="1"/>
          </p:cNvGraphicFramePr>
          <p:nvPr>
            <p:ph idx="1"/>
            <p:extLst>
              <p:ext uri="{D42A27DB-BD31-4B8C-83A1-F6EECF244321}">
                <p14:modId xmlns:p14="http://schemas.microsoft.com/office/powerpoint/2010/main" val="3723622589"/>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612349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94844" y="691422"/>
            <a:ext cx="3260037" cy="892552"/>
          </a:xfrm>
          <a:prstGeom prst="rect">
            <a:avLst/>
          </a:prstGeom>
          <a:noFill/>
        </p:spPr>
        <p:txBody>
          <a:bodyPr wrap="square" rtlCol="0">
            <a:spAutoFit/>
          </a:bodyPr>
          <a:lstStyle/>
          <a:p>
            <a:r>
              <a:rPr lang="en-US" sz="2800" b="1" i="1" dirty="0"/>
              <a:t>TABLE 1: </a:t>
            </a:r>
            <a:r>
              <a:rPr lang="en-US" sz="2800" b="1" i="1" dirty="0">
                <a:solidFill>
                  <a:srgbClr val="FF0000"/>
                </a:solidFill>
              </a:rPr>
              <a:t>ny311data</a:t>
            </a:r>
          </a:p>
          <a:p>
            <a:endParaRPr lang="en-US" sz="2400" dirty="0"/>
          </a:p>
        </p:txBody>
      </p:sp>
      <p:pic>
        <p:nvPicPr>
          <p:cNvPr id="2050" name="Picture 2" descr="https://lh3.googleusercontent.com/NQB1baYYMoygm98gN3JN6BRYvShg-L6jxAwnbgogfDXahQ9sYJ5G3aIib1LF0Ie8UrluujXYuySWKahM-_B7VwrJYvgXOEURucNsLSW_kQofhdaEpbwm2WZcdoqxHFtx9krH2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64913" y="1389048"/>
            <a:ext cx="5242129" cy="546895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2124764" y="1171721"/>
            <a:ext cx="3260037" cy="892552"/>
          </a:xfrm>
          <a:prstGeom prst="rect">
            <a:avLst/>
          </a:prstGeom>
          <a:noFill/>
        </p:spPr>
        <p:txBody>
          <a:bodyPr wrap="square" rtlCol="0">
            <a:spAutoFit/>
          </a:bodyPr>
          <a:lstStyle/>
          <a:p>
            <a:r>
              <a:rPr lang="en-US" sz="2800" b="1" i="1" dirty="0"/>
              <a:t>Describe ny311data:</a:t>
            </a:r>
          </a:p>
          <a:p>
            <a:endParaRPr lang="en-US" sz="2400" dirty="0"/>
          </a:p>
        </p:txBody>
      </p:sp>
    </p:spTree>
    <p:extLst>
      <p:ext uri="{BB962C8B-B14F-4D97-AF65-F5344CB8AC3E}">
        <p14:creationId xmlns:p14="http://schemas.microsoft.com/office/powerpoint/2010/main" val="32745261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28559" y="388044"/>
            <a:ext cx="9675869" cy="884400"/>
          </a:xfrm>
          <a:prstGeom prst="rect">
            <a:avLst/>
          </a:prstGeom>
        </p:spPr>
        <p:txBody>
          <a:bodyPr spcFirstLastPara="1" vert="horz" wrap="square" lIns="121900" tIns="121900" rIns="121900" bIns="121900" rtlCol="0" anchor="b" anchorCtr="0">
            <a:noAutofit/>
          </a:bodyPr>
          <a:lstStyle/>
          <a:p>
            <a:pPr>
              <a:spcBef>
                <a:spcPts val="0"/>
              </a:spcBef>
            </a:pPr>
            <a:r>
              <a:rPr lang="en" sz="2400" dirty="0"/>
              <a:t>School complaint data (gather geographic location, complaint &amp; due date to be analyzed)</a:t>
            </a:r>
            <a:endParaRPr sz="2400" dirty="0"/>
          </a:p>
        </p:txBody>
      </p:sp>
      <p:sp>
        <p:nvSpPr>
          <p:cNvPr id="55" name="Google Shape;55;p13"/>
          <p:cNvSpPr txBox="1">
            <a:spLocks noGrp="1"/>
          </p:cNvSpPr>
          <p:nvPr>
            <p:ph type="subTitle" idx="1"/>
          </p:nvPr>
        </p:nvSpPr>
        <p:spPr>
          <a:xfrm>
            <a:off x="128559" y="1489991"/>
            <a:ext cx="5569877" cy="3651853"/>
          </a:xfrm>
          <a:prstGeom prst="rect">
            <a:avLst/>
          </a:prstGeom>
        </p:spPr>
        <p:txBody>
          <a:bodyPr spcFirstLastPara="1" vert="horz" wrap="square" lIns="121900" tIns="121900" rIns="121900" bIns="121900" rtlCol="0" anchor="t" anchorCtr="0">
            <a:noAutofit/>
          </a:bodyPr>
          <a:lstStyle/>
          <a:p>
            <a:pPr algn="l">
              <a:lnSpc>
                <a:spcPct val="115000"/>
              </a:lnSpc>
              <a:spcBef>
                <a:spcPts val="0"/>
              </a:spcBef>
              <a:buClr>
                <a:schemeClr val="dk1"/>
              </a:buClr>
              <a:buSzPts val="1100"/>
            </a:pPr>
            <a:r>
              <a:rPr lang="en" sz="2800" b="1" dirty="0">
                <a:solidFill>
                  <a:schemeClr val="dk1"/>
                </a:solidFill>
              </a:rPr>
              <a:t>Create a table that stores schools, their location along with corresponding due date for complaints:</a:t>
            </a:r>
            <a:endParaRPr sz="2800" b="1" dirty="0">
              <a:solidFill>
                <a:schemeClr val="dk1"/>
              </a:solidFill>
            </a:endParaRPr>
          </a:p>
          <a:p>
            <a:pPr algn="l">
              <a:lnSpc>
                <a:spcPct val="115000"/>
              </a:lnSpc>
              <a:spcBef>
                <a:spcPts val="0"/>
              </a:spcBef>
              <a:buClr>
                <a:schemeClr val="dk1"/>
              </a:buClr>
              <a:buSzPts val="1100"/>
            </a:pPr>
            <a:endParaRPr sz="2800" dirty="0">
              <a:solidFill>
                <a:schemeClr val="dk1"/>
              </a:solidFill>
            </a:endParaRPr>
          </a:p>
          <a:p>
            <a:pPr algn="l">
              <a:lnSpc>
                <a:spcPct val="115000"/>
              </a:lnSpc>
              <a:spcBef>
                <a:spcPts val="0"/>
              </a:spcBef>
              <a:buClr>
                <a:schemeClr val="dk1"/>
              </a:buClr>
              <a:buSzPts val="1100"/>
            </a:pPr>
            <a:r>
              <a:rPr lang="en" sz="2800" dirty="0">
                <a:solidFill>
                  <a:schemeClr val="dk1"/>
                </a:solidFill>
              </a:rPr>
              <a:t>CREATE EXTERNAL TABLE IF NOT EXISTS </a:t>
            </a:r>
            <a:r>
              <a:rPr lang="en" sz="2800" b="1" dirty="0">
                <a:solidFill>
                  <a:srgbClr val="FF0000"/>
                </a:solidFill>
              </a:rPr>
              <a:t>schools</a:t>
            </a:r>
            <a:r>
              <a:rPr lang="en" sz="2800" dirty="0">
                <a:solidFill>
                  <a:schemeClr val="dk1"/>
                </a:solidFill>
              </a:rPr>
              <a:t>(</a:t>
            </a:r>
            <a:endParaRPr sz="2800" dirty="0">
              <a:solidFill>
                <a:schemeClr val="dk1"/>
              </a:solidFill>
            </a:endParaRPr>
          </a:p>
          <a:p>
            <a:pPr algn="l">
              <a:lnSpc>
                <a:spcPct val="115000"/>
              </a:lnSpc>
              <a:spcBef>
                <a:spcPts val="0"/>
              </a:spcBef>
              <a:buClr>
                <a:schemeClr val="dk1"/>
              </a:buClr>
              <a:buSzPts val="1100"/>
            </a:pPr>
            <a:r>
              <a:rPr lang="en" sz="2800" dirty="0">
                <a:solidFill>
                  <a:srgbClr val="FF0000"/>
                </a:solidFill>
              </a:rPr>
              <a:t>school_name STRING,</a:t>
            </a:r>
            <a:endParaRPr sz="2800" dirty="0">
              <a:solidFill>
                <a:srgbClr val="FF0000"/>
              </a:solidFill>
            </a:endParaRPr>
          </a:p>
          <a:p>
            <a:pPr algn="l">
              <a:lnSpc>
                <a:spcPct val="115000"/>
              </a:lnSpc>
              <a:spcBef>
                <a:spcPts val="0"/>
              </a:spcBef>
              <a:buClr>
                <a:schemeClr val="dk1"/>
              </a:buClr>
              <a:buSzPts val="1100"/>
            </a:pPr>
            <a:r>
              <a:rPr lang="en" sz="2800" dirty="0">
                <a:solidFill>
                  <a:srgbClr val="FF0000"/>
                </a:solidFill>
              </a:rPr>
              <a:t>school_city STRING,</a:t>
            </a:r>
            <a:endParaRPr sz="2800" dirty="0">
              <a:solidFill>
                <a:srgbClr val="FF0000"/>
              </a:solidFill>
            </a:endParaRPr>
          </a:p>
          <a:p>
            <a:pPr algn="l">
              <a:lnSpc>
                <a:spcPct val="115000"/>
              </a:lnSpc>
              <a:spcBef>
                <a:spcPts val="0"/>
              </a:spcBef>
              <a:buClr>
                <a:schemeClr val="dk1"/>
              </a:buClr>
              <a:buSzPts val="1100"/>
            </a:pPr>
            <a:r>
              <a:rPr lang="en" sz="2800" dirty="0">
                <a:solidFill>
                  <a:srgbClr val="FF0000"/>
                </a:solidFill>
              </a:rPr>
              <a:t>school_state STRING,</a:t>
            </a:r>
            <a:endParaRPr sz="2800" dirty="0">
              <a:solidFill>
                <a:srgbClr val="FF0000"/>
              </a:solidFill>
            </a:endParaRPr>
          </a:p>
          <a:p>
            <a:pPr>
              <a:spcBef>
                <a:spcPts val="0"/>
              </a:spcBef>
            </a:pPr>
            <a:endParaRPr sz="1067" dirty="0"/>
          </a:p>
        </p:txBody>
      </p:sp>
      <p:pic>
        <p:nvPicPr>
          <p:cNvPr id="56" name="Google Shape;56;p13"/>
          <p:cNvPicPr preferRelativeResize="0"/>
          <p:nvPr/>
        </p:nvPicPr>
        <p:blipFill>
          <a:blip r:embed="rId3">
            <a:alphaModFix/>
          </a:blip>
          <a:stretch>
            <a:fillRect/>
          </a:stretch>
        </p:blipFill>
        <p:spPr>
          <a:xfrm>
            <a:off x="5698436" y="2046582"/>
            <a:ext cx="5782267" cy="3900783"/>
          </a:xfrm>
          <a:prstGeom prst="rect">
            <a:avLst/>
          </a:prstGeom>
          <a:noFill/>
          <a:ln>
            <a:noFill/>
          </a:ln>
        </p:spPr>
      </p:pic>
      <p:sp>
        <p:nvSpPr>
          <p:cNvPr id="5" name="TextBox 4"/>
          <p:cNvSpPr txBox="1"/>
          <p:nvPr/>
        </p:nvSpPr>
        <p:spPr>
          <a:xfrm>
            <a:off x="5698436" y="1569739"/>
            <a:ext cx="3260037" cy="830997"/>
          </a:xfrm>
          <a:prstGeom prst="rect">
            <a:avLst/>
          </a:prstGeom>
          <a:noFill/>
        </p:spPr>
        <p:txBody>
          <a:bodyPr wrap="square" rtlCol="0">
            <a:spAutoFit/>
          </a:bodyPr>
          <a:lstStyle/>
          <a:p>
            <a:r>
              <a:rPr lang="en-US" sz="2400" b="1" i="1" dirty="0"/>
              <a:t>Describe schools:</a:t>
            </a:r>
          </a:p>
          <a:p>
            <a:endParaRPr lang="en-US" sz="2400" dirty="0"/>
          </a:p>
        </p:txBody>
      </p:sp>
    </p:spTree>
    <p:extLst>
      <p:ext uri="{BB962C8B-B14F-4D97-AF65-F5344CB8AC3E}">
        <p14:creationId xmlns:p14="http://schemas.microsoft.com/office/powerpoint/2010/main" val="29249307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9339" y="522164"/>
            <a:ext cx="10477687" cy="1081349"/>
          </a:xfrm>
        </p:spPr>
        <p:txBody>
          <a:bodyPr>
            <a:normAutofit/>
          </a:bodyPr>
          <a:lstStyle/>
          <a:p>
            <a:r>
              <a:rPr lang="en-US" sz="2400" dirty="0"/>
              <a:t>Populating and verifying corresponding values to analyze school complaints, location and due dates based on the fields selected for table ‘schools’ </a:t>
            </a:r>
          </a:p>
        </p:txBody>
      </p:sp>
      <p:sp>
        <p:nvSpPr>
          <p:cNvPr id="3" name="Google Shape;55;p13"/>
          <p:cNvSpPr txBox="1">
            <a:spLocks/>
          </p:cNvSpPr>
          <p:nvPr/>
        </p:nvSpPr>
        <p:spPr>
          <a:xfrm>
            <a:off x="349341" y="1874303"/>
            <a:ext cx="5583129" cy="3930149"/>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15000"/>
              </a:lnSpc>
              <a:buClr>
                <a:schemeClr val="dk1"/>
              </a:buClr>
              <a:buSzPts val="1100"/>
            </a:pPr>
            <a:r>
              <a:rPr lang="en-US" sz="2800" b="1" i="1" dirty="0">
                <a:solidFill>
                  <a:schemeClr val="dk1"/>
                </a:solidFill>
              </a:rPr>
              <a:t>Overwrite data and dismiss null values to organize results:</a:t>
            </a:r>
          </a:p>
          <a:p>
            <a:pPr>
              <a:lnSpc>
                <a:spcPct val="115000"/>
              </a:lnSpc>
              <a:buClr>
                <a:schemeClr val="dk1"/>
              </a:buClr>
              <a:buSzPts val="1100"/>
            </a:pPr>
            <a:endParaRPr lang="en-US" sz="2800" dirty="0">
              <a:solidFill>
                <a:schemeClr val="dk1"/>
              </a:solidFill>
            </a:endParaRPr>
          </a:p>
          <a:p>
            <a:pPr>
              <a:lnSpc>
                <a:spcPct val="115000"/>
              </a:lnSpc>
              <a:buClr>
                <a:schemeClr val="dk1"/>
              </a:buClr>
              <a:buSzPts val="1100"/>
            </a:pPr>
            <a:r>
              <a:rPr lang="en-US" sz="2800" dirty="0">
                <a:solidFill>
                  <a:schemeClr val="dk1"/>
                </a:solidFill>
              </a:rPr>
              <a:t>INSERT OVERWRITE TABLE </a:t>
            </a:r>
            <a:r>
              <a:rPr lang="en-US" sz="2800" dirty="0">
                <a:solidFill>
                  <a:srgbClr val="FF0000"/>
                </a:solidFill>
              </a:rPr>
              <a:t>schools</a:t>
            </a:r>
          </a:p>
          <a:p>
            <a:pPr>
              <a:lnSpc>
                <a:spcPct val="115000"/>
              </a:lnSpc>
              <a:buClr>
                <a:schemeClr val="dk1"/>
              </a:buClr>
              <a:buSzPts val="1100"/>
            </a:pPr>
            <a:r>
              <a:rPr lang="en-US" sz="2800" dirty="0">
                <a:solidFill>
                  <a:schemeClr val="dk1"/>
                </a:solidFill>
              </a:rPr>
              <a:t>SELECT </a:t>
            </a:r>
            <a:r>
              <a:rPr lang="en-US" sz="2800" dirty="0" err="1">
                <a:solidFill>
                  <a:schemeClr val="dk1"/>
                </a:solidFill>
              </a:rPr>
              <a:t>school_name</a:t>
            </a:r>
            <a:r>
              <a:rPr lang="en-US" sz="2800" dirty="0">
                <a:solidFill>
                  <a:schemeClr val="dk1"/>
                </a:solidFill>
              </a:rPr>
              <a:t>, </a:t>
            </a:r>
            <a:r>
              <a:rPr lang="en-US" sz="2800" dirty="0" err="1">
                <a:solidFill>
                  <a:schemeClr val="dk1"/>
                </a:solidFill>
              </a:rPr>
              <a:t>school_city</a:t>
            </a:r>
            <a:r>
              <a:rPr lang="en-US" sz="2800" dirty="0">
                <a:solidFill>
                  <a:schemeClr val="dk1"/>
                </a:solidFill>
              </a:rPr>
              <a:t>, </a:t>
            </a:r>
            <a:r>
              <a:rPr lang="en-US" sz="2800" dirty="0" err="1">
                <a:solidFill>
                  <a:schemeClr val="dk1"/>
                </a:solidFill>
              </a:rPr>
              <a:t>school_state</a:t>
            </a:r>
            <a:r>
              <a:rPr lang="en-US" sz="2800" dirty="0">
                <a:solidFill>
                  <a:schemeClr val="dk1"/>
                </a:solidFill>
              </a:rPr>
              <a:t>, city, </a:t>
            </a:r>
            <a:r>
              <a:rPr lang="en-US" sz="2800" dirty="0" err="1">
                <a:solidFill>
                  <a:schemeClr val="dk1"/>
                </a:solidFill>
              </a:rPr>
              <a:t>school_or_citywide_complaint</a:t>
            </a:r>
            <a:r>
              <a:rPr lang="en-US" sz="2800" dirty="0">
                <a:solidFill>
                  <a:schemeClr val="dk1"/>
                </a:solidFill>
              </a:rPr>
              <a:t>, </a:t>
            </a:r>
            <a:r>
              <a:rPr lang="en-US" sz="2800" dirty="0" err="1">
                <a:solidFill>
                  <a:schemeClr val="dk1"/>
                </a:solidFill>
              </a:rPr>
              <a:t>incident_zip</a:t>
            </a:r>
            <a:r>
              <a:rPr lang="en-US" sz="2800" dirty="0">
                <a:solidFill>
                  <a:schemeClr val="dk1"/>
                </a:solidFill>
              </a:rPr>
              <a:t>, </a:t>
            </a:r>
            <a:r>
              <a:rPr lang="en-US" sz="2800" dirty="0" err="1">
                <a:solidFill>
                  <a:schemeClr val="dk1"/>
                </a:solidFill>
              </a:rPr>
              <a:t>due_date</a:t>
            </a:r>
            <a:r>
              <a:rPr lang="en-US" sz="2800" dirty="0">
                <a:solidFill>
                  <a:schemeClr val="dk1"/>
                </a:solidFill>
              </a:rPr>
              <a:t>    </a:t>
            </a:r>
          </a:p>
          <a:p>
            <a:pPr>
              <a:lnSpc>
                <a:spcPct val="115000"/>
              </a:lnSpc>
              <a:buClr>
                <a:schemeClr val="dk1"/>
              </a:buClr>
              <a:buSzPts val="1100"/>
            </a:pPr>
            <a:r>
              <a:rPr lang="en-US" sz="2800" dirty="0">
                <a:solidFill>
                  <a:schemeClr val="dk1"/>
                </a:solidFill>
              </a:rPr>
              <a:t>FROM ny311data</a:t>
            </a:r>
          </a:p>
          <a:p>
            <a:pPr>
              <a:lnSpc>
                <a:spcPct val="115000"/>
              </a:lnSpc>
              <a:buClr>
                <a:schemeClr val="dk1"/>
              </a:buClr>
              <a:buSzPts val="1100"/>
            </a:pPr>
            <a:r>
              <a:rPr lang="en-US" sz="2800" dirty="0">
                <a:solidFill>
                  <a:schemeClr val="dk1"/>
                </a:solidFill>
              </a:rPr>
              <a:t>WHERE city IS NOT NULL</a:t>
            </a:r>
          </a:p>
          <a:p>
            <a:pPr>
              <a:lnSpc>
                <a:spcPct val="115000"/>
              </a:lnSpc>
              <a:buClr>
                <a:schemeClr val="dk1"/>
              </a:buClr>
              <a:buSzPts val="1100"/>
            </a:pPr>
            <a:r>
              <a:rPr lang="en-US" sz="2800" dirty="0">
                <a:solidFill>
                  <a:schemeClr val="dk1"/>
                </a:solidFill>
              </a:rPr>
              <a:t>AND </a:t>
            </a:r>
            <a:r>
              <a:rPr lang="en-US" sz="2800" dirty="0" err="1">
                <a:solidFill>
                  <a:schemeClr val="dk1"/>
                </a:solidFill>
              </a:rPr>
              <a:t>school_name</a:t>
            </a:r>
            <a:r>
              <a:rPr lang="en-US" sz="2800" dirty="0">
                <a:solidFill>
                  <a:schemeClr val="dk1"/>
                </a:solidFill>
              </a:rPr>
              <a:t> IS NOT NULL</a:t>
            </a:r>
          </a:p>
          <a:p>
            <a:pPr algn="ctr"/>
            <a:endParaRPr lang="en-US" sz="1067" dirty="0"/>
          </a:p>
        </p:txBody>
      </p:sp>
      <p:pic>
        <p:nvPicPr>
          <p:cNvPr id="3074" name="Picture 2" descr="https://lh5.googleusercontent.com/10y8ny4PNWldtLn6ZjSwLmq6dps6GPnk9UQilt6EP64XpAOG9BDv7rLf3pqPdSWn1JvZGEsQ39TBanN3dldS1YUGejpQqlp7loyymiNGpJeisDoEFNeTicIFYkgvOYma_PRwSx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0872" y="2517913"/>
            <a:ext cx="7221128" cy="328653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042993" y="2169101"/>
            <a:ext cx="4373216" cy="830997"/>
          </a:xfrm>
          <a:prstGeom prst="rect">
            <a:avLst/>
          </a:prstGeom>
          <a:noFill/>
        </p:spPr>
        <p:txBody>
          <a:bodyPr wrap="square" rtlCol="0">
            <a:spAutoFit/>
          </a:bodyPr>
          <a:lstStyle/>
          <a:p>
            <a:r>
              <a:rPr lang="en-US" sz="2400" b="1" i="1" dirty="0"/>
              <a:t>SELECT * FROM schools LIMIT 15;</a:t>
            </a:r>
          </a:p>
          <a:p>
            <a:endParaRPr lang="en-US" sz="2400" dirty="0"/>
          </a:p>
        </p:txBody>
      </p:sp>
    </p:spTree>
    <p:extLst>
      <p:ext uri="{BB962C8B-B14F-4D97-AF65-F5344CB8AC3E}">
        <p14:creationId xmlns:p14="http://schemas.microsoft.com/office/powerpoint/2010/main" val="29679031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788" y="243869"/>
            <a:ext cx="11333072" cy="1122400"/>
          </a:xfrm>
        </p:spPr>
        <p:txBody>
          <a:bodyPr>
            <a:normAutofit/>
          </a:bodyPr>
          <a:lstStyle/>
          <a:p>
            <a:pPr algn="l"/>
            <a:r>
              <a:rPr lang="en-US" sz="2800" dirty="0"/>
              <a:t>Lastly, Organize School complaints results in ascending order based on their “</a:t>
            </a:r>
            <a:r>
              <a:rPr lang="en-US" sz="2800" dirty="0" err="1"/>
              <a:t>due_date</a:t>
            </a:r>
            <a:r>
              <a:rPr lang="en-US" sz="2800" dirty="0"/>
              <a:t>”</a:t>
            </a:r>
          </a:p>
        </p:txBody>
      </p:sp>
      <p:pic>
        <p:nvPicPr>
          <p:cNvPr id="4098" name="Picture 2" descr="https://lh5.googleusercontent.com/_WOrkr8sbM1g6QSOgscuTMpAHBks4IjecfhK3T0-cQE60QqPC-zrRnx6CzsDDQwQ6NLgL2s9vnsPVX9ixwHGF2oov-K988CWPEJbpmEbiVUUIfgDKzkEMiIsicI313B7OPqBQ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4125" y="2096533"/>
            <a:ext cx="9314394" cy="458256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1484244" y="1244039"/>
            <a:ext cx="7752521" cy="954107"/>
          </a:xfrm>
          <a:prstGeom prst="rect">
            <a:avLst/>
          </a:prstGeom>
          <a:noFill/>
        </p:spPr>
        <p:txBody>
          <a:bodyPr wrap="square" rtlCol="0">
            <a:spAutoFit/>
          </a:bodyPr>
          <a:lstStyle/>
          <a:p>
            <a:r>
              <a:rPr lang="en-US" sz="2800" b="1" i="1" dirty="0"/>
              <a:t>SELECT * FROM schools ORDER BY </a:t>
            </a:r>
            <a:r>
              <a:rPr lang="en-US" sz="2800" b="1" i="1" dirty="0" err="1"/>
              <a:t>due_date</a:t>
            </a:r>
            <a:r>
              <a:rPr lang="en-US" sz="2800" b="1" i="1" dirty="0"/>
              <a:t> ASC LIMIT </a:t>
            </a:r>
            <a:r>
              <a:rPr lang="en-US" sz="2400" b="1" i="1" dirty="0"/>
              <a:t>10:</a:t>
            </a:r>
            <a:endParaRPr lang="en-US" sz="2400" dirty="0"/>
          </a:p>
        </p:txBody>
      </p:sp>
    </p:spTree>
    <p:extLst>
      <p:ext uri="{BB962C8B-B14F-4D97-AF65-F5344CB8AC3E}">
        <p14:creationId xmlns:p14="http://schemas.microsoft.com/office/powerpoint/2010/main" val="30208202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809" y="0"/>
            <a:ext cx="11360800" cy="1122400"/>
          </a:xfrm>
        </p:spPr>
        <p:txBody>
          <a:bodyPr>
            <a:normAutofit/>
          </a:bodyPr>
          <a:lstStyle/>
          <a:p>
            <a:pPr algn="l"/>
            <a:r>
              <a:rPr lang="en-US" sz="2800" dirty="0"/>
              <a:t>Lastly, Extra file </a:t>
            </a:r>
            <a:r>
              <a:rPr lang="en-US" sz="2800" i="1" dirty="0">
                <a:solidFill>
                  <a:srgbClr val="FF0000"/>
                </a:solidFill>
              </a:rPr>
              <a:t>000000_0</a:t>
            </a:r>
            <a:r>
              <a:rPr lang="en-US" sz="2800" dirty="0"/>
              <a:t> from </a:t>
            </a:r>
            <a:r>
              <a:rPr lang="en-US" sz="2800" dirty="0" err="1"/>
              <a:t>hdfs</a:t>
            </a:r>
            <a:r>
              <a:rPr lang="en-US" sz="2800" dirty="0"/>
              <a:t> server to local pc and </a:t>
            </a:r>
            <a:r>
              <a:rPr lang="en-US" sz="2800" dirty="0" err="1"/>
              <a:t>conver</a:t>
            </a:r>
            <a:r>
              <a:rPr lang="en-US" sz="2800" dirty="0"/>
              <a:t> .csv file to .</a:t>
            </a:r>
            <a:r>
              <a:rPr lang="en-US" sz="2800" dirty="0" err="1"/>
              <a:t>xsls</a:t>
            </a:r>
            <a:r>
              <a:rPr lang="en-US" sz="2800" dirty="0"/>
              <a:t>. </a:t>
            </a:r>
          </a:p>
        </p:txBody>
      </p:sp>
      <p:sp>
        <p:nvSpPr>
          <p:cNvPr id="3" name="TextBox 2"/>
          <p:cNvSpPr txBox="1"/>
          <p:nvPr/>
        </p:nvSpPr>
        <p:spPr>
          <a:xfrm>
            <a:off x="667391" y="868804"/>
            <a:ext cx="7752521" cy="2246769"/>
          </a:xfrm>
          <a:prstGeom prst="rect">
            <a:avLst/>
          </a:prstGeom>
          <a:noFill/>
        </p:spPr>
        <p:txBody>
          <a:bodyPr wrap="square" rtlCol="0">
            <a:spAutoFit/>
          </a:bodyPr>
          <a:lstStyle/>
          <a:p>
            <a:r>
              <a:rPr lang="en-US" sz="2800" b="1" i="1" dirty="0"/>
              <a:t>Final result: A total of 10,409 records were obtained based on Hive tables created to analyze school complaints, geographic locations and due dates. All Data was separated in columns and not as single line record:</a:t>
            </a:r>
            <a:endParaRPr lang="en-US" sz="2800" dirty="0"/>
          </a:p>
        </p:txBody>
      </p:sp>
      <p:pic>
        <p:nvPicPr>
          <p:cNvPr id="4" name="Picture 3"/>
          <p:cNvPicPr>
            <a:picLocks noChangeAspect="1"/>
          </p:cNvPicPr>
          <p:nvPr/>
        </p:nvPicPr>
        <p:blipFill>
          <a:blip r:embed="rId2"/>
          <a:stretch>
            <a:fillRect/>
          </a:stretch>
        </p:blipFill>
        <p:spPr>
          <a:xfrm>
            <a:off x="5291589" y="2709863"/>
            <a:ext cx="6086160" cy="4148137"/>
          </a:xfrm>
          <a:prstGeom prst="rect">
            <a:avLst/>
          </a:prstGeom>
        </p:spPr>
      </p:pic>
    </p:spTree>
    <p:extLst>
      <p:ext uri="{BB962C8B-B14F-4D97-AF65-F5344CB8AC3E}">
        <p14:creationId xmlns:p14="http://schemas.microsoft.com/office/powerpoint/2010/main" val="14917521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D57A9-038E-4EBF-BAB2-4CA97C2ECB14}"/>
              </a:ext>
            </a:extLst>
          </p:cNvPr>
          <p:cNvSpPr>
            <a:spLocks noGrp="1"/>
          </p:cNvSpPr>
          <p:nvPr>
            <p:ph type="title"/>
          </p:nvPr>
        </p:nvSpPr>
        <p:spPr>
          <a:xfrm>
            <a:off x="415600" y="497463"/>
            <a:ext cx="11360800" cy="1122400"/>
          </a:xfrm>
        </p:spPr>
        <p:txBody>
          <a:bodyPr/>
          <a:lstStyle/>
          <a:p>
            <a:r>
              <a:rPr lang="en-US" dirty="0"/>
              <a:t>Summary </a:t>
            </a:r>
          </a:p>
        </p:txBody>
      </p:sp>
      <p:pic>
        <p:nvPicPr>
          <p:cNvPr id="3" name="Picture 2">
            <a:extLst>
              <a:ext uri="{FF2B5EF4-FFF2-40B4-BE49-F238E27FC236}">
                <a16:creationId xmlns:a16="http://schemas.microsoft.com/office/drawing/2014/main" id="{8FB81406-7B16-4447-8ACF-D58CE766FA7D}"/>
              </a:ext>
            </a:extLst>
          </p:cNvPr>
          <p:cNvPicPr>
            <a:picLocks noChangeAspect="1"/>
          </p:cNvPicPr>
          <p:nvPr/>
        </p:nvPicPr>
        <p:blipFill>
          <a:blip r:embed="rId2"/>
          <a:stretch>
            <a:fillRect/>
          </a:stretch>
        </p:blipFill>
        <p:spPr>
          <a:xfrm>
            <a:off x="3263211" y="1619862"/>
            <a:ext cx="5665577" cy="5238137"/>
          </a:xfrm>
          <a:prstGeom prst="rect">
            <a:avLst/>
          </a:prstGeom>
        </p:spPr>
      </p:pic>
    </p:spTree>
    <p:extLst>
      <p:ext uri="{BB962C8B-B14F-4D97-AF65-F5344CB8AC3E}">
        <p14:creationId xmlns:p14="http://schemas.microsoft.com/office/powerpoint/2010/main" val="4050051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Shape 14">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DEEB116-F677-409B-9972-C57C2CBF377E}"/>
              </a:ext>
            </a:extLst>
          </p:cNvPr>
          <p:cNvSpPr>
            <a:spLocks noGrp="1"/>
          </p:cNvSpPr>
          <p:nvPr>
            <p:ph type="title"/>
          </p:nvPr>
        </p:nvSpPr>
        <p:spPr>
          <a:xfrm>
            <a:off x="863029" y="1012004"/>
            <a:ext cx="3416158" cy="4795408"/>
          </a:xfrm>
        </p:spPr>
        <p:txBody>
          <a:bodyPr>
            <a:normAutofit/>
          </a:bodyPr>
          <a:lstStyle/>
          <a:p>
            <a:r>
              <a:rPr lang="en-US" dirty="0">
                <a:solidFill>
                  <a:srgbClr val="FFFFFF"/>
                </a:solidFill>
              </a:rPr>
              <a:t>311 Introduction</a:t>
            </a:r>
          </a:p>
        </p:txBody>
      </p:sp>
      <p:graphicFrame>
        <p:nvGraphicFramePr>
          <p:cNvPr id="5" name="Content Placeholder 2">
            <a:extLst>
              <a:ext uri="{FF2B5EF4-FFF2-40B4-BE49-F238E27FC236}">
                <a16:creationId xmlns:a16="http://schemas.microsoft.com/office/drawing/2014/main" id="{AAB47CC1-15C7-46D4-AA2E-57E0625ECFF7}"/>
              </a:ext>
            </a:extLst>
          </p:cNvPr>
          <p:cNvGraphicFramePr>
            <a:graphicFrameLocks noGrp="1"/>
          </p:cNvGraphicFramePr>
          <p:nvPr>
            <p:ph idx="1"/>
            <p:extLst>
              <p:ext uri="{D42A27DB-BD31-4B8C-83A1-F6EECF244321}">
                <p14:modId xmlns:p14="http://schemas.microsoft.com/office/powerpoint/2010/main" val="2988276051"/>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107CBC2E-6D36-442B-B346-557CDCC80B5D}"/>
              </a:ext>
            </a:extLst>
          </p:cNvPr>
          <p:cNvPicPr>
            <a:picLocks noChangeAspect="1"/>
          </p:cNvPicPr>
          <p:nvPr/>
        </p:nvPicPr>
        <p:blipFill>
          <a:blip r:embed="rId7"/>
          <a:stretch>
            <a:fillRect/>
          </a:stretch>
        </p:blipFill>
        <p:spPr>
          <a:xfrm>
            <a:off x="1412619" y="4192249"/>
            <a:ext cx="1261981" cy="1261981"/>
          </a:xfrm>
          <a:prstGeom prst="rect">
            <a:avLst/>
          </a:prstGeom>
        </p:spPr>
      </p:pic>
    </p:spTree>
    <p:extLst>
      <p:ext uri="{BB962C8B-B14F-4D97-AF65-F5344CB8AC3E}">
        <p14:creationId xmlns:p14="http://schemas.microsoft.com/office/powerpoint/2010/main" val="17132904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18">
            <a:extLst>
              <a:ext uri="{FF2B5EF4-FFF2-40B4-BE49-F238E27FC236}">
                <a16:creationId xmlns:a16="http://schemas.microsoft.com/office/drawing/2014/main" id="{14A2F755-5219-4C4E-9378-2C80BB08D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4" name="Freeform: Shape 20">
            <a:extLst>
              <a:ext uri="{FF2B5EF4-FFF2-40B4-BE49-F238E27FC236}">
                <a16:creationId xmlns:a16="http://schemas.microsoft.com/office/drawing/2014/main" id="{9A87AD7E-457F-4836-8DDE-FFE0F00938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7E284F8C-A88C-4745-A4D8-A753A15AE405}"/>
              </a:ext>
            </a:extLst>
          </p:cNvPr>
          <p:cNvSpPr>
            <a:spLocks noGrp="1"/>
          </p:cNvSpPr>
          <p:nvPr>
            <p:ph type="title"/>
          </p:nvPr>
        </p:nvSpPr>
        <p:spPr>
          <a:xfrm>
            <a:off x="960983" y="498143"/>
            <a:ext cx="10269613" cy="1278902"/>
          </a:xfrm>
        </p:spPr>
        <p:txBody>
          <a:bodyPr>
            <a:normAutofit/>
          </a:bodyPr>
          <a:lstStyle/>
          <a:p>
            <a:r>
              <a:rPr lang="en-US">
                <a:solidFill>
                  <a:schemeClr val="bg1"/>
                </a:solidFill>
              </a:rPr>
              <a:t>Project Specifications </a:t>
            </a:r>
          </a:p>
        </p:txBody>
      </p:sp>
      <p:pic>
        <p:nvPicPr>
          <p:cNvPr id="7" name="Graphic 6" descr="Database">
            <a:extLst>
              <a:ext uri="{FF2B5EF4-FFF2-40B4-BE49-F238E27FC236}">
                <a16:creationId xmlns:a16="http://schemas.microsoft.com/office/drawing/2014/main" id="{DD1E9A1E-E4A6-4FDA-9CB1-4AB5C1197CD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12463" y="2989536"/>
            <a:ext cx="2603386" cy="2603386"/>
          </a:xfrm>
          <a:prstGeom prst="rect">
            <a:avLst/>
          </a:prstGeom>
          <a:effectLst/>
        </p:spPr>
      </p:pic>
      <p:sp>
        <p:nvSpPr>
          <p:cNvPr id="3" name="Content Placeholder 2">
            <a:extLst>
              <a:ext uri="{FF2B5EF4-FFF2-40B4-BE49-F238E27FC236}">
                <a16:creationId xmlns:a16="http://schemas.microsoft.com/office/drawing/2014/main" id="{CDD4EFE5-F41C-4588-9606-5FE0225328A9}"/>
              </a:ext>
            </a:extLst>
          </p:cNvPr>
          <p:cNvSpPr>
            <a:spLocks noGrp="1"/>
          </p:cNvSpPr>
          <p:nvPr>
            <p:ph idx="1"/>
          </p:nvPr>
        </p:nvSpPr>
        <p:spPr>
          <a:xfrm>
            <a:off x="4389062" y="2944460"/>
            <a:ext cx="6841534" cy="2866318"/>
          </a:xfrm>
        </p:spPr>
        <p:txBody>
          <a:bodyPr>
            <a:normAutofit/>
          </a:bodyPr>
          <a:lstStyle/>
          <a:p>
            <a:r>
              <a:rPr lang="en-US" sz="2200" dirty="0"/>
              <a:t>Utilizing Oracle Cloud Big Data Compute Edition</a:t>
            </a:r>
          </a:p>
          <a:p>
            <a:r>
              <a:rPr lang="en-US" sz="2200" dirty="0"/>
              <a:t>Hive Version 1.2.1000.2.4.2.0-258 Apache</a:t>
            </a:r>
          </a:p>
          <a:p>
            <a:r>
              <a:rPr lang="en-US" sz="2200" dirty="0"/>
              <a:t>6 Node (cis5200Spr19)-180GB Memory – 682GB Storage</a:t>
            </a:r>
          </a:p>
          <a:p>
            <a:r>
              <a:rPr lang="en-US" sz="2200" dirty="0"/>
              <a:t>Microsoft Power BI</a:t>
            </a:r>
          </a:p>
          <a:p>
            <a:r>
              <a:rPr lang="en-US" sz="2200" dirty="0"/>
              <a:t>Microsoft Excel</a:t>
            </a:r>
          </a:p>
          <a:p>
            <a:r>
              <a:rPr lang="en-US" sz="2200" dirty="0"/>
              <a:t>Git Bash</a:t>
            </a:r>
          </a:p>
        </p:txBody>
      </p:sp>
    </p:spTree>
    <p:extLst>
      <p:ext uri="{BB962C8B-B14F-4D97-AF65-F5344CB8AC3E}">
        <p14:creationId xmlns:p14="http://schemas.microsoft.com/office/powerpoint/2010/main" val="3353696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Freeform: Shape 56">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7AC587F-FB9D-428B-8F68-1C4F7A4D2AA9}"/>
              </a:ext>
            </a:extLst>
          </p:cNvPr>
          <p:cNvSpPr>
            <a:spLocks noGrp="1"/>
          </p:cNvSpPr>
          <p:nvPr>
            <p:ph type="title"/>
          </p:nvPr>
        </p:nvSpPr>
        <p:spPr>
          <a:xfrm>
            <a:off x="863029" y="1012004"/>
            <a:ext cx="3416158" cy="4795408"/>
          </a:xfrm>
        </p:spPr>
        <p:txBody>
          <a:bodyPr>
            <a:normAutofit/>
          </a:bodyPr>
          <a:lstStyle/>
          <a:p>
            <a:r>
              <a:rPr lang="en-US">
                <a:solidFill>
                  <a:srgbClr val="FFFFFF"/>
                </a:solidFill>
              </a:rPr>
              <a:t>Dataset</a:t>
            </a:r>
          </a:p>
        </p:txBody>
      </p:sp>
      <p:graphicFrame>
        <p:nvGraphicFramePr>
          <p:cNvPr id="75" name="Content Placeholder 2">
            <a:extLst>
              <a:ext uri="{FF2B5EF4-FFF2-40B4-BE49-F238E27FC236}">
                <a16:creationId xmlns:a16="http://schemas.microsoft.com/office/drawing/2014/main" id="{7E400AA6-DB5C-4E61-BEB6-3009032F726A}"/>
              </a:ext>
            </a:extLst>
          </p:cNvPr>
          <p:cNvGraphicFramePr>
            <a:graphicFrameLocks noGrp="1"/>
          </p:cNvGraphicFramePr>
          <p:nvPr>
            <p:ph idx="1"/>
            <p:extLst>
              <p:ext uri="{D42A27DB-BD31-4B8C-83A1-F6EECF244321}">
                <p14:modId xmlns:p14="http://schemas.microsoft.com/office/powerpoint/2010/main" val="2177616366"/>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111002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24">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145477E-5619-48AE-A6DA-7C4F0D453FFE}"/>
              </a:ext>
            </a:extLst>
          </p:cNvPr>
          <p:cNvSpPr>
            <a:spLocks noGrp="1"/>
          </p:cNvSpPr>
          <p:nvPr>
            <p:ph type="ctrTitle"/>
          </p:nvPr>
        </p:nvSpPr>
        <p:spPr>
          <a:xfrm>
            <a:off x="838199" y="4525347"/>
            <a:ext cx="6801321" cy="1737360"/>
          </a:xfrm>
        </p:spPr>
        <p:txBody>
          <a:bodyPr anchor="ctr">
            <a:normAutofit/>
          </a:bodyPr>
          <a:lstStyle/>
          <a:p>
            <a:pPr algn="r"/>
            <a:r>
              <a:rPr lang="en-US" dirty="0"/>
              <a:t>The Data</a:t>
            </a:r>
          </a:p>
        </p:txBody>
      </p:sp>
      <p:sp>
        <p:nvSpPr>
          <p:cNvPr id="5" name="Subtitle 4">
            <a:extLst>
              <a:ext uri="{FF2B5EF4-FFF2-40B4-BE49-F238E27FC236}">
                <a16:creationId xmlns:a16="http://schemas.microsoft.com/office/drawing/2014/main" id="{1248EF00-97F1-43AD-8B41-8CE53A4E8070}"/>
              </a:ext>
            </a:extLst>
          </p:cNvPr>
          <p:cNvSpPr>
            <a:spLocks noGrp="1"/>
          </p:cNvSpPr>
          <p:nvPr>
            <p:ph type="subTitle" idx="1"/>
          </p:nvPr>
        </p:nvSpPr>
        <p:spPr>
          <a:xfrm>
            <a:off x="7961258" y="4525347"/>
            <a:ext cx="3258675" cy="1737360"/>
          </a:xfrm>
        </p:spPr>
        <p:txBody>
          <a:bodyPr anchor="ctr">
            <a:normAutofit/>
          </a:bodyPr>
          <a:lstStyle/>
          <a:p>
            <a:pPr algn="l"/>
            <a:endParaRPr lang="en-US"/>
          </a:p>
        </p:txBody>
      </p:sp>
      <p:sp>
        <p:nvSpPr>
          <p:cNvPr id="36" name="Oval 26">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val 28">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val 30">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5" name="Straight Connector 34">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20583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BA30CAF-A9FA-4D04-85FA-A2F18F5F4235}"/>
              </a:ext>
            </a:extLst>
          </p:cNvPr>
          <p:cNvSpPr>
            <a:spLocks noGrp="1"/>
          </p:cNvSpPr>
          <p:nvPr>
            <p:ph type="title"/>
          </p:nvPr>
        </p:nvSpPr>
        <p:spPr>
          <a:xfrm>
            <a:off x="526073" y="466578"/>
            <a:ext cx="11139854" cy="930447"/>
          </a:xfrm>
          <a:prstGeom prst="ellipse">
            <a:avLst/>
          </a:prstGeom>
        </p:spPr>
        <p:txBody>
          <a:bodyPr vert="horz" lIns="91440" tIns="45720" rIns="91440" bIns="45720" rtlCol="0" anchor="b">
            <a:normAutofit/>
          </a:bodyPr>
          <a:lstStyle/>
          <a:p>
            <a:pPr algn="ctr"/>
            <a:r>
              <a:rPr lang="en-US" sz="3800" kern="1200">
                <a:solidFill>
                  <a:srgbClr val="FFFFFF"/>
                </a:solidFill>
                <a:latin typeface="+mj-lt"/>
                <a:ea typeface="+mj-ea"/>
                <a:cs typeface="+mj-cs"/>
              </a:rPr>
              <a:t>Workflow </a:t>
            </a:r>
          </a:p>
        </p:txBody>
      </p:sp>
      <p:cxnSp>
        <p:nvCxnSpPr>
          <p:cNvPr id="43" name="Straight Connector 46">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9AA8862-3188-491B-A3A8-43D3B58CE82C}"/>
              </a:ext>
            </a:extLst>
          </p:cNvPr>
          <p:cNvPicPr>
            <a:picLocks noChangeAspect="1"/>
          </p:cNvPicPr>
          <p:nvPr/>
        </p:nvPicPr>
        <p:blipFill>
          <a:blip r:embed="rId2"/>
          <a:stretch>
            <a:fillRect/>
          </a:stretch>
        </p:blipFill>
        <p:spPr>
          <a:xfrm>
            <a:off x="378068" y="2749960"/>
            <a:ext cx="11438793" cy="3113268"/>
          </a:xfrm>
          <a:prstGeom prst="rect">
            <a:avLst/>
          </a:prstGeom>
        </p:spPr>
      </p:pic>
    </p:spTree>
    <p:extLst>
      <p:ext uri="{BB962C8B-B14F-4D97-AF65-F5344CB8AC3E}">
        <p14:creationId xmlns:p14="http://schemas.microsoft.com/office/powerpoint/2010/main" val="1941481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684EFE-D29C-41F0-A4B4-786C972AF0F9}"/>
              </a:ext>
            </a:extLst>
          </p:cNvPr>
          <p:cNvSpPr>
            <a:spLocks noGrp="1"/>
          </p:cNvSpPr>
          <p:nvPr>
            <p:ph type="title"/>
          </p:nvPr>
        </p:nvSpPr>
        <p:spPr>
          <a:xfrm>
            <a:off x="270588" y="643467"/>
            <a:ext cx="4161453" cy="1597315"/>
          </a:xfrm>
          <a:noFill/>
          <a:ln w="19050">
            <a:solidFill>
              <a:schemeClr val="bg1"/>
            </a:solidFill>
          </a:ln>
        </p:spPr>
        <p:txBody>
          <a:bodyPr wrap="square">
            <a:normAutofit/>
          </a:bodyPr>
          <a:lstStyle/>
          <a:p>
            <a:pPr algn="ctr"/>
            <a:r>
              <a:rPr lang="en-US" sz="4000" b="1" dirty="0">
                <a:solidFill>
                  <a:schemeClr val="bg1"/>
                </a:solidFill>
              </a:rPr>
              <a:t>Tables and Data Processing</a:t>
            </a:r>
          </a:p>
        </p:txBody>
      </p:sp>
      <p:sp>
        <p:nvSpPr>
          <p:cNvPr id="3" name="Content Placeholder 2">
            <a:extLst>
              <a:ext uri="{FF2B5EF4-FFF2-40B4-BE49-F238E27FC236}">
                <a16:creationId xmlns:a16="http://schemas.microsoft.com/office/drawing/2014/main" id="{5606D77B-5F48-40C1-95D2-8FE5BB9B950F}"/>
              </a:ext>
            </a:extLst>
          </p:cNvPr>
          <p:cNvSpPr>
            <a:spLocks noGrp="1"/>
          </p:cNvSpPr>
          <p:nvPr>
            <p:ph idx="1"/>
          </p:nvPr>
        </p:nvSpPr>
        <p:spPr>
          <a:xfrm>
            <a:off x="643468" y="2638044"/>
            <a:ext cx="3363974" cy="3415622"/>
          </a:xfrm>
        </p:spPr>
        <p:txBody>
          <a:bodyPr>
            <a:normAutofit/>
          </a:bodyPr>
          <a:lstStyle/>
          <a:p>
            <a:r>
              <a:rPr lang="en-US" dirty="0">
                <a:solidFill>
                  <a:schemeClr val="bg1"/>
                </a:solidFill>
              </a:rPr>
              <a:t>Created HIVE tables</a:t>
            </a:r>
          </a:p>
          <a:p>
            <a:r>
              <a:rPr lang="en-US" dirty="0">
                <a:solidFill>
                  <a:schemeClr val="bg1"/>
                </a:solidFill>
              </a:rPr>
              <a:t>Various rows with missing/blank data needed to be identified  for analysis</a:t>
            </a:r>
          </a:p>
          <a:p>
            <a:pPr marL="0" indent="0">
              <a:buNone/>
            </a:pPr>
            <a:endParaRPr lang="en-US" sz="2000" dirty="0">
              <a:solidFill>
                <a:schemeClr val="bg1"/>
              </a:solidFill>
            </a:endParaRPr>
          </a:p>
        </p:txBody>
      </p:sp>
      <p:sp>
        <p:nvSpPr>
          <p:cNvPr id="6" name="Rectangle 5">
            <a:extLst>
              <a:ext uri="{FF2B5EF4-FFF2-40B4-BE49-F238E27FC236}">
                <a16:creationId xmlns:a16="http://schemas.microsoft.com/office/drawing/2014/main" id="{AEC971F9-38E1-4628-BE9A-2FF9899B2C32}"/>
              </a:ext>
            </a:extLst>
          </p:cNvPr>
          <p:cNvSpPr/>
          <p:nvPr/>
        </p:nvSpPr>
        <p:spPr>
          <a:xfrm>
            <a:off x="4814596" y="489200"/>
            <a:ext cx="7377404" cy="6124754"/>
          </a:xfrm>
          <a:prstGeom prst="rect">
            <a:avLst/>
          </a:prstGeom>
        </p:spPr>
        <p:txBody>
          <a:bodyPr wrap="square">
            <a:spAutoFit/>
          </a:bodyPr>
          <a:lstStyle/>
          <a:p>
            <a:r>
              <a:rPr lang="en-US" sz="2800" b="1" dirty="0">
                <a:solidFill>
                  <a:srgbClr val="000000"/>
                </a:solidFill>
                <a:latin typeface="Calibri" panose="020F0502020204030204" pitchFamily="34" charset="0"/>
              </a:rPr>
              <a:t>Creating Hive table to query NY 311 data </a:t>
            </a:r>
            <a:endParaRPr lang="en-US" sz="2800" dirty="0">
              <a:solidFill>
                <a:srgbClr val="000000"/>
              </a:solidFill>
              <a:latin typeface="Calibri" panose="020F0502020204030204" pitchFamily="34" charset="0"/>
            </a:endParaRPr>
          </a:p>
          <a:p>
            <a:r>
              <a:rPr lang="en-US" sz="2800" dirty="0">
                <a:solidFill>
                  <a:srgbClr val="000000"/>
                </a:solidFill>
                <a:latin typeface="Calibri" panose="020F0502020204030204" pitchFamily="34" charset="0"/>
              </a:rPr>
              <a:t>Note: </a:t>
            </a:r>
          </a:p>
          <a:p>
            <a:r>
              <a:rPr lang="en-US" sz="2800" dirty="0">
                <a:solidFill>
                  <a:srgbClr val="000000"/>
                </a:solidFill>
                <a:latin typeface="Calibri" panose="020F0502020204030204" pitchFamily="34" charset="0"/>
              </a:rPr>
              <a:t>The </a:t>
            </a:r>
            <a:r>
              <a:rPr lang="en-US" sz="2800" i="1" dirty="0">
                <a:solidFill>
                  <a:srgbClr val="000000"/>
                </a:solidFill>
                <a:latin typeface="Calibri" panose="020F0502020204030204" pitchFamily="34" charset="0"/>
              </a:rPr>
              <a:t>TBLPROPERTIES('</a:t>
            </a:r>
            <a:r>
              <a:rPr lang="en-US" sz="2800" i="1" dirty="0" err="1">
                <a:solidFill>
                  <a:srgbClr val="000000"/>
                </a:solidFill>
                <a:latin typeface="Calibri" panose="020F0502020204030204" pitchFamily="34" charset="0"/>
              </a:rPr>
              <a:t>serialization.null.format</a:t>
            </a:r>
            <a:r>
              <a:rPr lang="en-US" sz="2800" i="1" dirty="0">
                <a:solidFill>
                  <a:srgbClr val="000000"/>
                </a:solidFill>
                <a:latin typeface="Calibri" panose="020F0502020204030204" pitchFamily="34" charset="0"/>
              </a:rPr>
              <a:t>'=''</a:t>
            </a:r>
            <a:r>
              <a:rPr lang="en-US" sz="2800" dirty="0">
                <a:solidFill>
                  <a:srgbClr val="000000"/>
                </a:solidFill>
                <a:latin typeface="Calibri" panose="020F0502020204030204" pitchFamily="34" charset="0"/>
              </a:rPr>
              <a:t>) is used to fill in blank fields with NULL values that can later be omitted from the dataset. This way, only relevant data is retained. </a:t>
            </a:r>
          </a:p>
          <a:p>
            <a:endParaRPr lang="en-US" sz="2800" dirty="0">
              <a:solidFill>
                <a:srgbClr val="000000"/>
              </a:solidFill>
              <a:latin typeface="RomanD" panose="00000400000000000000" pitchFamily="2" charset="0"/>
            </a:endParaRPr>
          </a:p>
          <a:p>
            <a:r>
              <a:rPr lang="en-US" sz="2800" dirty="0">
                <a:solidFill>
                  <a:srgbClr val="000000"/>
                </a:solidFill>
                <a:latin typeface="RomanD" panose="00000400000000000000" pitchFamily="2" charset="0"/>
              </a:rPr>
              <a:t>CREATE EXTERNAL TABLE IF NOT EXISTS ny311data( </a:t>
            </a:r>
          </a:p>
          <a:p>
            <a:r>
              <a:rPr lang="en-US" sz="2800" dirty="0" err="1">
                <a:solidFill>
                  <a:srgbClr val="000000"/>
                </a:solidFill>
                <a:latin typeface="RomanD" panose="00000400000000000000" pitchFamily="2" charset="0"/>
              </a:rPr>
              <a:t>unique_key</a:t>
            </a:r>
            <a:r>
              <a:rPr lang="en-US" sz="2800" dirty="0">
                <a:solidFill>
                  <a:srgbClr val="000000"/>
                </a:solidFill>
                <a:latin typeface="RomanD" panose="00000400000000000000" pitchFamily="2" charset="0"/>
              </a:rPr>
              <a:t> STRING, </a:t>
            </a:r>
          </a:p>
          <a:p>
            <a:r>
              <a:rPr lang="en-US" sz="2800" dirty="0" err="1">
                <a:solidFill>
                  <a:srgbClr val="000000"/>
                </a:solidFill>
                <a:latin typeface="RomanD" panose="00000400000000000000" pitchFamily="2" charset="0"/>
              </a:rPr>
              <a:t>created_date</a:t>
            </a:r>
            <a:r>
              <a:rPr lang="en-US" sz="2800" dirty="0">
                <a:solidFill>
                  <a:srgbClr val="000000"/>
                </a:solidFill>
                <a:latin typeface="RomanD" panose="00000400000000000000" pitchFamily="2" charset="0"/>
              </a:rPr>
              <a:t> STRING, </a:t>
            </a:r>
          </a:p>
          <a:p>
            <a:r>
              <a:rPr lang="en-US" sz="2800" dirty="0" err="1">
                <a:solidFill>
                  <a:srgbClr val="000000"/>
                </a:solidFill>
                <a:latin typeface="RomanD" panose="00000400000000000000" pitchFamily="2" charset="0"/>
              </a:rPr>
              <a:t>closed_date</a:t>
            </a:r>
            <a:r>
              <a:rPr lang="en-US" sz="2800" dirty="0">
                <a:solidFill>
                  <a:srgbClr val="000000"/>
                </a:solidFill>
                <a:latin typeface="RomanD" panose="00000400000000000000" pitchFamily="2" charset="0"/>
              </a:rPr>
              <a:t> STRING, </a:t>
            </a:r>
          </a:p>
          <a:p>
            <a:r>
              <a:rPr lang="en-US" sz="2800" dirty="0">
                <a:solidFill>
                  <a:srgbClr val="000000"/>
                </a:solidFill>
                <a:latin typeface="RomanD" panose="00000400000000000000" pitchFamily="2" charset="0"/>
              </a:rPr>
              <a:t>agency STRING, </a:t>
            </a:r>
          </a:p>
          <a:p>
            <a:r>
              <a:rPr lang="en-US" sz="2800" dirty="0" err="1">
                <a:solidFill>
                  <a:srgbClr val="000000"/>
                </a:solidFill>
                <a:latin typeface="RomanD" panose="00000400000000000000" pitchFamily="2" charset="0"/>
              </a:rPr>
              <a:t>agency_name</a:t>
            </a:r>
            <a:r>
              <a:rPr lang="en-US" sz="2800" dirty="0">
                <a:solidFill>
                  <a:srgbClr val="000000"/>
                </a:solidFill>
                <a:latin typeface="RomanD" panose="00000400000000000000" pitchFamily="2" charset="0"/>
              </a:rPr>
              <a:t> STRING, </a:t>
            </a:r>
            <a:endParaRPr lang="en-US" sz="2800" dirty="0"/>
          </a:p>
        </p:txBody>
      </p:sp>
    </p:spTree>
    <p:extLst>
      <p:ext uri="{BB962C8B-B14F-4D97-AF65-F5344CB8AC3E}">
        <p14:creationId xmlns:p14="http://schemas.microsoft.com/office/powerpoint/2010/main" val="2516033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7" name="Content Placeholder 2">
            <a:extLst>
              <a:ext uri="{FF2B5EF4-FFF2-40B4-BE49-F238E27FC236}">
                <a16:creationId xmlns:a16="http://schemas.microsoft.com/office/drawing/2014/main" id="{6ECE58CF-2BB4-4D1C-8462-E7C1113D27E9}"/>
              </a:ext>
            </a:extLst>
          </p:cNvPr>
          <p:cNvPicPr>
            <a:picLocks noChangeAspect="1"/>
          </p:cNvPicPr>
          <p:nvPr/>
        </p:nvPicPr>
        <p:blipFill>
          <a:blip r:embed="rId2"/>
          <a:stretch>
            <a:fillRect/>
          </a:stretch>
        </p:blipFill>
        <p:spPr>
          <a:xfrm>
            <a:off x="213462" y="453534"/>
            <a:ext cx="11765075" cy="3382459"/>
          </a:xfrm>
          <a:prstGeom prst="rect">
            <a:avLst/>
          </a:prstGeom>
        </p:spPr>
      </p:pic>
      <p:sp>
        <p:nvSpPr>
          <p:cNvPr id="52" name="Rectangle 51">
            <a:extLst>
              <a:ext uri="{FF2B5EF4-FFF2-40B4-BE49-F238E27FC236}">
                <a16:creationId xmlns:a16="http://schemas.microsoft.com/office/drawing/2014/main" id="{72257994-BD97-4691-8B89-198A6D2BAB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C408BA-6135-4AD0-ADEE-3F5B40710324}"/>
              </a:ext>
            </a:extLst>
          </p:cNvPr>
          <p:cNvSpPr>
            <a:spLocks noGrp="1"/>
          </p:cNvSpPr>
          <p:nvPr>
            <p:ph type="title"/>
          </p:nvPr>
        </p:nvSpPr>
        <p:spPr>
          <a:xfrm>
            <a:off x="1600200" y="4269282"/>
            <a:ext cx="8991600" cy="1264762"/>
          </a:xfrm>
          <a:solidFill>
            <a:srgbClr val="FFFFFF"/>
          </a:solidFill>
          <a:ln w="38100">
            <a:solidFill>
              <a:srgbClr val="404040"/>
            </a:solidFill>
            <a:miter lim="800000"/>
          </a:ln>
        </p:spPr>
        <p:txBody>
          <a:bodyPr vert="horz" lIns="91440" tIns="45720" rIns="91440" bIns="45720" rtlCol="0" anchor="ctr">
            <a:normAutofit/>
          </a:bodyPr>
          <a:lstStyle/>
          <a:p>
            <a:pPr algn="ctr"/>
            <a:r>
              <a:rPr lang="en-US" sz="4000" kern="1200" dirty="0">
                <a:solidFill>
                  <a:srgbClr val="404040"/>
                </a:solidFill>
                <a:latin typeface="+mj-lt"/>
                <a:ea typeface="+mj-ea"/>
                <a:cs typeface="+mj-cs"/>
              </a:rPr>
              <a:t>Dirty Data</a:t>
            </a:r>
          </a:p>
        </p:txBody>
      </p:sp>
    </p:spTree>
    <p:extLst>
      <p:ext uri="{BB962C8B-B14F-4D97-AF65-F5344CB8AC3E}">
        <p14:creationId xmlns:p14="http://schemas.microsoft.com/office/powerpoint/2010/main" val="4181247988"/>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TotalTime>
  <Words>615</Words>
  <Application>Microsoft Office PowerPoint</Application>
  <PresentationFormat>Widescreen</PresentationFormat>
  <Paragraphs>81</Paragraphs>
  <Slides>25</Slides>
  <Notes>3</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25</vt:i4>
      </vt:variant>
    </vt:vector>
  </HeadingPairs>
  <TitlesOfParts>
    <vt:vector size="32" baseType="lpstr">
      <vt:lpstr>Arial</vt:lpstr>
      <vt:lpstr>Calibri</vt:lpstr>
      <vt:lpstr>Calibri Light</vt:lpstr>
      <vt:lpstr>Corbel</vt:lpstr>
      <vt:lpstr>RomanD</vt:lpstr>
      <vt:lpstr>Office Theme</vt:lpstr>
      <vt:lpstr>Parallax</vt:lpstr>
      <vt:lpstr>New York 311 Call Center</vt:lpstr>
      <vt:lpstr>Agenda</vt:lpstr>
      <vt:lpstr>311 Introduction</vt:lpstr>
      <vt:lpstr>Project Specifications </vt:lpstr>
      <vt:lpstr>Dataset</vt:lpstr>
      <vt:lpstr>The Data</vt:lpstr>
      <vt:lpstr>Workflow </vt:lpstr>
      <vt:lpstr>Tables and Data Processing</vt:lpstr>
      <vt:lpstr>Dirty Data</vt:lpstr>
      <vt:lpstr>Cleanup </vt:lpstr>
      <vt:lpstr>The Findings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School complaint data (gather geographic location, complaint &amp; due date to be analyzed)</vt:lpstr>
      <vt:lpstr>Populating and verifying corresponding values to analyze school complaints, location and due dates based on the fields selected for table ‘schools’ </vt:lpstr>
      <vt:lpstr>Lastly, Organize School complaints results in ascending order based on their “due_date”</vt:lpstr>
      <vt:lpstr>Lastly, Extra file 000000_0 from hdfs server to local pc and conver .csv file to .xsls. </vt:lpstr>
      <vt:lpstr>Summary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York 311 Call Center</dc:title>
  <dc:creator>Luis Barriere</dc:creator>
  <cp:lastModifiedBy>Tut, Maurice</cp:lastModifiedBy>
  <cp:revision>9</cp:revision>
  <dcterms:created xsi:type="dcterms:W3CDTF">2019-04-30T14:54:36Z</dcterms:created>
  <dcterms:modified xsi:type="dcterms:W3CDTF">2019-05-01T01:48:12Z</dcterms:modified>
</cp:coreProperties>
</file>